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4"/>
  </p:sldMasterIdLst>
  <p:notesMasterIdLst>
    <p:notesMasterId r:id="rId124"/>
  </p:notesMasterIdLst>
  <p:sldIdLst>
    <p:sldId id="257" r:id="rId5"/>
    <p:sldId id="351" r:id="rId6"/>
    <p:sldId id="362" r:id="rId7"/>
    <p:sldId id="262" r:id="rId8"/>
    <p:sldId id="396" r:id="rId9"/>
    <p:sldId id="310" r:id="rId10"/>
    <p:sldId id="397" r:id="rId11"/>
    <p:sldId id="398" r:id="rId12"/>
    <p:sldId id="309" r:id="rId13"/>
    <p:sldId id="402" r:id="rId14"/>
    <p:sldId id="265" r:id="rId15"/>
    <p:sldId id="264" r:id="rId16"/>
    <p:sldId id="352" r:id="rId17"/>
    <p:sldId id="354" r:id="rId18"/>
    <p:sldId id="385" r:id="rId19"/>
    <p:sldId id="386" r:id="rId20"/>
    <p:sldId id="387" r:id="rId21"/>
    <p:sldId id="388" r:id="rId22"/>
    <p:sldId id="389" r:id="rId23"/>
    <p:sldId id="393" r:id="rId24"/>
    <p:sldId id="307" r:id="rId25"/>
    <p:sldId id="403" r:id="rId26"/>
    <p:sldId id="316" r:id="rId27"/>
    <p:sldId id="266" r:id="rId28"/>
    <p:sldId id="268" r:id="rId29"/>
    <p:sldId id="269" r:id="rId30"/>
    <p:sldId id="314" r:id="rId31"/>
    <p:sldId id="404" r:id="rId32"/>
    <p:sldId id="346" r:id="rId33"/>
    <p:sldId id="405" r:id="rId34"/>
    <p:sldId id="373" r:id="rId35"/>
    <p:sldId id="374" r:id="rId36"/>
    <p:sldId id="375" r:id="rId37"/>
    <p:sldId id="376" r:id="rId38"/>
    <p:sldId id="377" r:id="rId39"/>
    <p:sldId id="378" r:id="rId40"/>
    <p:sldId id="379" r:id="rId41"/>
    <p:sldId id="380" r:id="rId42"/>
    <p:sldId id="381" r:id="rId43"/>
    <p:sldId id="391" r:id="rId44"/>
    <p:sldId id="394" r:id="rId45"/>
    <p:sldId id="409" r:id="rId46"/>
    <p:sldId id="410" r:id="rId47"/>
    <p:sldId id="422" r:id="rId48"/>
    <p:sldId id="418" r:id="rId49"/>
    <p:sldId id="419" r:id="rId50"/>
    <p:sldId id="420" r:id="rId51"/>
    <p:sldId id="421" r:id="rId52"/>
    <p:sldId id="406" r:id="rId53"/>
    <p:sldId id="270" r:id="rId54"/>
    <p:sldId id="271" r:id="rId55"/>
    <p:sldId id="372" r:id="rId56"/>
    <p:sldId id="273" r:id="rId57"/>
    <p:sldId id="416" r:id="rId58"/>
    <p:sldId id="275" r:id="rId59"/>
    <p:sldId id="276" r:id="rId60"/>
    <p:sldId id="308" r:id="rId61"/>
    <p:sldId id="263" r:id="rId62"/>
    <p:sldId id="315" r:id="rId63"/>
    <p:sldId id="317" r:id="rId64"/>
    <p:sldId id="318" r:id="rId65"/>
    <p:sldId id="321" r:id="rId66"/>
    <p:sldId id="322" r:id="rId67"/>
    <p:sldId id="320" r:id="rId68"/>
    <p:sldId id="323" r:id="rId69"/>
    <p:sldId id="324" r:id="rId70"/>
    <p:sldId id="325" r:id="rId71"/>
    <p:sldId id="326" r:id="rId72"/>
    <p:sldId id="327" r:id="rId73"/>
    <p:sldId id="328" r:id="rId74"/>
    <p:sldId id="329" r:id="rId75"/>
    <p:sldId id="330" r:id="rId76"/>
    <p:sldId id="331" r:id="rId77"/>
    <p:sldId id="332" r:id="rId78"/>
    <p:sldId id="334" r:id="rId79"/>
    <p:sldId id="333" r:id="rId80"/>
    <p:sldId id="335" r:id="rId81"/>
    <p:sldId id="336" r:id="rId82"/>
    <p:sldId id="337" r:id="rId83"/>
    <p:sldId id="340" r:id="rId84"/>
    <p:sldId id="341" r:id="rId85"/>
    <p:sldId id="342" r:id="rId86"/>
    <p:sldId id="343" r:id="rId87"/>
    <p:sldId id="368" r:id="rId88"/>
    <p:sldId id="355" r:id="rId89"/>
    <p:sldId id="357" r:id="rId90"/>
    <p:sldId id="356" r:id="rId91"/>
    <p:sldId id="358" r:id="rId92"/>
    <p:sldId id="359" r:id="rId93"/>
    <p:sldId id="360" r:id="rId94"/>
    <p:sldId id="361" r:id="rId95"/>
    <p:sldId id="365" r:id="rId96"/>
    <p:sldId id="367" r:id="rId97"/>
    <p:sldId id="369" r:id="rId98"/>
    <p:sldId id="370" r:id="rId99"/>
    <p:sldId id="371" r:id="rId100"/>
    <p:sldId id="382" r:id="rId101"/>
    <p:sldId id="384" r:id="rId102"/>
    <p:sldId id="383" r:id="rId103"/>
    <p:sldId id="400" r:id="rId104"/>
    <p:sldId id="401" r:id="rId105"/>
    <p:sldId id="408" r:id="rId106"/>
    <p:sldId id="407" r:id="rId107"/>
    <p:sldId id="411" r:id="rId108"/>
    <p:sldId id="412" r:id="rId109"/>
    <p:sldId id="415" r:id="rId110"/>
    <p:sldId id="417" r:id="rId111"/>
    <p:sldId id="413" r:id="rId112"/>
    <p:sldId id="296" r:id="rId113"/>
    <p:sldId id="297" r:id="rId114"/>
    <p:sldId id="298" r:id="rId115"/>
    <p:sldId id="299" r:id="rId116"/>
    <p:sldId id="300" r:id="rId117"/>
    <p:sldId id="301" r:id="rId118"/>
    <p:sldId id="302" r:id="rId119"/>
    <p:sldId id="303" r:id="rId120"/>
    <p:sldId id="304" r:id="rId121"/>
    <p:sldId id="305" r:id="rId122"/>
    <p:sldId id="261" r:id="rId123"/>
  </p:sldIdLst>
  <p:sldSz cx="7772400" cy="10058400"/>
  <p:notesSz cx="6858000" cy="9144000"/>
  <p:embeddedFontLst>
    <p:embeddedFont>
      <p:font typeface="Algerian" panose="020B0604020202020204" charset="0"/>
      <p:regular r:id="rId125"/>
    </p:embeddedFont>
    <p:embeddedFont>
      <p:font typeface="Arial Rounded MT Bold" panose="020B0604020202020204" charset="0"/>
      <p:regular r:id="rId126"/>
    </p:embeddedFont>
    <p:embeddedFont>
      <p:font typeface="Blackadder ITC" panose="020B0604020202020204" charset="0"/>
      <p:regular r:id="rId127"/>
    </p:embeddedFont>
    <p:embeddedFont>
      <p:font typeface="Calibri" panose="020F0502020204030204" pitchFamily="34" charset="0"/>
      <p:regular r:id="rId128"/>
      <p:bold r:id="rId129"/>
      <p:italic r:id="rId130"/>
      <p:boldItalic r:id="rId131"/>
    </p:embeddedFont>
    <p:embeddedFont>
      <p:font typeface="Roboto" panose="020B0604020202020204" charset="0"/>
      <p:regular r:id="rId132"/>
      <p:bold r:id="rId133"/>
      <p:italic r:id="rId134"/>
      <p:boldItalic r:id="rId135"/>
    </p:embeddedFont>
    <p:embeddedFont>
      <p:font typeface="Roboto Black" panose="020B0604020202020204" charset="0"/>
      <p:bold r:id="rId136"/>
      <p:boldItalic r:id="rId1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6792"/>
    <a:srgbClr val="FD5D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08E77D-239B-4111-801D-8091B1B7F6B7}" v="618" dt="2025-02-20T20:28:59.414"/>
    <p1510:client id="{15F2D5F1-5644-4334-97DC-8C8EE1B667D4}" v="481" dt="2025-02-20T00:40:52.217"/>
    <p1510:client id="{27C4EA61-C04A-4CEB-99EB-8D1BF838D533}" v="9" dt="2025-02-20T20:19:29.200"/>
    <p1510:client id="{77262D76-C9D6-4D20-9C50-02F902841D91}" v="27" dt="2025-02-20T20:27:28.901"/>
    <p1510:client id="{80676D94-9612-4C49-95D3-599C869319C0}" v="800" dt="2025-02-20T02:10:38.743"/>
    <p1510:client id="{D9F805AD-5A84-4D4C-8E6D-95012C4F23E5}" v="566" dt="2025-02-20T02:17:05.997"/>
  </p1510:revLst>
</p1510:revInfo>
</file>

<file path=ppt/tableStyles.xml><?xml version="1.0" encoding="utf-8"?>
<a:tblStyleLst xmlns:a="http://schemas.openxmlformats.org/drawingml/2006/main" def="{9BCC4A85-E70C-463E-98D4-85A40B6CA4D1}">
  <a:tblStyle styleId="{9BCC4A85-E70C-463E-98D4-85A40B6CA4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168"/>
        <p:guide pos="2448"/>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presProps" Target="pres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font" Target="fonts/font4.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font" Target="fonts/font10.fntdata"/><Relationship Id="rId139"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notesMaster" Target="notesMasters/notesMaster1.xml"/><Relationship Id="rId129" Type="http://schemas.openxmlformats.org/officeDocument/2006/relationships/font" Target="fonts/font5.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font" Target="fonts/font6.fntdata"/><Relationship Id="rId135" Type="http://schemas.openxmlformats.org/officeDocument/2006/relationships/font" Target="fonts/font11.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font" Target="fonts/font1.fntdata"/><Relationship Id="rId141"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font" Target="fonts/font7.fntdata"/><Relationship Id="rId136" Type="http://schemas.openxmlformats.org/officeDocument/2006/relationships/font" Target="fonts/font12.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font" Target="fonts/font2.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microsoft.com/office/2016/11/relationships/changesInfo" Target="changesInfos/changesInfo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font" Target="fonts/font8.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font" Target="fonts/font3.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font" Target="fonts/font9.fntdata"/><Relationship Id="rId16"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igail Way" userId="S::abigail.way@cecstudents.org::7e3f522b-c718-4c0f-bc0d-52d396d72357" providerId="AD" clId="Web-{EEE192F1-1C6A-4E4F-9115-CF564B10E21C}"/>
    <pc:docChg chg="addSld delSld modSld">
      <pc:chgData name="Abigail Way" userId="S::abigail.way@cecstudents.org::7e3f522b-c718-4c0f-bc0d-52d396d72357" providerId="AD" clId="Web-{EEE192F1-1C6A-4E4F-9115-CF564B10E21C}" dt="2025-02-04T20:42:20.949" v="722" actId="20577"/>
      <pc:docMkLst>
        <pc:docMk/>
      </pc:docMkLst>
      <pc:sldChg chg="addSp delSp modSp">
        <pc:chgData name="Abigail Way" userId="S::abigail.way@cecstudents.org::7e3f522b-c718-4c0f-bc0d-52d396d72357" providerId="AD" clId="Web-{EEE192F1-1C6A-4E4F-9115-CF564B10E21C}" dt="2025-02-04T20:42:20.949" v="722" actId="20577"/>
        <pc:sldMkLst>
          <pc:docMk/>
          <pc:sldMk cId="0" sldId="262"/>
        </pc:sldMkLst>
        <pc:spChg chg="add mod">
          <ac:chgData name="Abigail Way" userId="S::abigail.way@cecstudents.org::7e3f522b-c718-4c0f-bc0d-52d396d72357" providerId="AD" clId="Web-{EEE192F1-1C6A-4E4F-9115-CF564B10E21C}" dt="2025-02-04T20:42:20.949" v="722" actId="20577"/>
          <ac:spMkLst>
            <pc:docMk/>
            <pc:sldMk cId="0" sldId="262"/>
            <ac:spMk id="3" creationId="{BEEFF769-AF83-F481-78E5-4FB46481FB28}"/>
          </ac:spMkLst>
        </pc:spChg>
      </pc:sldChg>
      <pc:sldChg chg="del">
        <pc:chgData name="Abigail Way" userId="S::abigail.way@cecstudents.org::7e3f522b-c718-4c0f-bc0d-52d396d72357" providerId="AD" clId="Web-{EEE192F1-1C6A-4E4F-9115-CF564B10E21C}" dt="2025-02-04T20:14:04.126" v="1"/>
        <pc:sldMkLst>
          <pc:docMk/>
          <pc:sldMk cId="2018454822" sldId="338"/>
        </pc:sldMkLst>
      </pc:sldChg>
      <pc:sldChg chg="del">
        <pc:chgData name="Abigail Way" userId="S::abigail.way@cecstudents.org::7e3f522b-c718-4c0f-bc0d-52d396d72357" providerId="AD" clId="Web-{EEE192F1-1C6A-4E4F-9115-CF564B10E21C}" dt="2025-02-04T20:14:01.360" v="0"/>
        <pc:sldMkLst>
          <pc:docMk/>
          <pc:sldMk cId="547953969" sldId="392"/>
        </pc:sldMkLst>
      </pc:sldChg>
      <pc:sldChg chg="modSp">
        <pc:chgData name="Abigail Way" userId="S::abigail.way@cecstudents.org::7e3f522b-c718-4c0f-bc0d-52d396d72357" providerId="AD" clId="Web-{EEE192F1-1C6A-4E4F-9115-CF564B10E21C}" dt="2025-02-04T20:19:47.834" v="511"/>
        <pc:sldMkLst>
          <pc:docMk/>
          <pc:sldMk cId="2570999788" sldId="411"/>
        </pc:sldMkLst>
        <pc:graphicFrameChg chg="mod modGraphic">
          <ac:chgData name="Abigail Way" userId="S::abigail.way@cecstudents.org::7e3f522b-c718-4c0f-bc0d-52d396d72357" providerId="AD" clId="Web-{EEE192F1-1C6A-4E4F-9115-CF564B10E21C}" dt="2025-02-04T20:19:47.834" v="511"/>
          <ac:graphicFrameMkLst>
            <pc:docMk/>
            <pc:sldMk cId="2570999788" sldId="411"/>
            <ac:graphicFrameMk id="5" creationId="{AD8ECFAF-321A-7848-9E25-66CB638209A1}"/>
          </ac:graphicFrameMkLst>
        </pc:graphicFrameChg>
      </pc:sldChg>
      <pc:sldChg chg="modSp add replId">
        <pc:chgData name="Abigail Way" userId="S::abigail.way@cecstudents.org::7e3f522b-c718-4c0f-bc0d-52d396d72357" providerId="AD" clId="Web-{EEE192F1-1C6A-4E4F-9115-CF564B10E21C}" dt="2025-02-04T20:41:26.949" v="721" actId="20577"/>
        <pc:sldMkLst>
          <pc:docMk/>
          <pc:sldMk cId="1734232374" sldId="413"/>
        </pc:sldMkLst>
        <pc:spChg chg="mod">
          <ac:chgData name="Abigail Way" userId="S::abigail.way@cecstudents.org::7e3f522b-c718-4c0f-bc0d-52d396d72357" providerId="AD" clId="Web-{EEE192F1-1C6A-4E4F-9115-CF564B10E21C}" dt="2025-02-04T20:41:26.949" v="721" actId="20577"/>
          <ac:spMkLst>
            <pc:docMk/>
            <pc:sldMk cId="1734232374" sldId="413"/>
            <ac:spMk id="241" creationId="{3D5F2940-DCAB-42AD-7741-C11CC8EB132B}"/>
          </ac:spMkLst>
        </pc:spChg>
      </pc:sldChg>
    </pc:docChg>
  </pc:docChgLst>
  <pc:docChgLst>
    <pc:chgData name="Abigail Way" userId="S::abigail.way@cecstudents.org::7e3f522b-c718-4c0f-bc0d-52d396d72357" providerId="AD" clId="Web-{484A40E3-9B07-4B35-BDD4-AD3D7801C172}"/>
    <pc:docChg chg="addSld modSld sldOrd">
      <pc:chgData name="Abigail Way" userId="S::abigail.way@cecstudents.org::7e3f522b-c718-4c0f-bc0d-52d396d72357" providerId="AD" clId="Web-{484A40E3-9B07-4B35-BDD4-AD3D7801C172}" dt="2025-01-16T20:24:42.646" v="39" actId="20577"/>
      <pc:docMkLst>
        <pc:docMk/>
      </pc:docMkLst>
      <pc:sldChg chg="delSp modSp ord">
        <pc:chgData name="Abigail Way" userId="S::abigail.way@cecstudents.org::7e3f522b-c718-4c0f-bc0d-52d396d72357" providerId="AD" clId="Web-{484A40E3-9B07-4B35-BDD4-AD3D7801C172}" dt="2025-01-16T20:24:42.646" v="39" actId="20577"/>
        <pc:sldMkLst>
          <pc:docMk/>
          <pc:sldMk cId="748073624" sldId="383"/>
        </pc:sldMkLst>
        <pc:spChg chg="mod">
          <ac:chgData name="Abigail Way" userId="S::abigail.way@cecstudents.org::7e3f522b-c718-4c0f-bc0d-52d396d72357" providerId="AD" clId="Web-{484A40E3-9B07-4B35-BDD4-AD3D7801C172}" dt="2025-01-16T20:23:47.739" v="7" actId="20577"/>
          <ac:spMkLst>
            <pc:docMk/>
            <pc:sldMk cId="748073624" sldId="383"/>
            <ac:spMk id="14" creationId="{B7330566-A2FB-9BAA-D86F-EC4553BAB57B}"/>
          </ac:spMkLst>
        </pc:spChg>
        <pc:spChg chg="mod">
          <ac:chgData name="Abigail Way" userId="S::abigail.way@cecstudents.org::7e3f522b-c718-4c0f-bc0d-52d396d72357" providerId="AD" clId="Web-{484A40E3-9B07-4B35-BDD4-AD3D7801C172}" dt="2025-01-16T20:24:42.646" v="39" actId="20577"/>
          <ac:spMkLst>
            <pc:docMk/>
            <pc:sldMk cId="748073624" sldId="383"/>
            <ac:spMk id="26" creationId="{86700F78-3C39-30AE-C163-870CB40350CE}"/>
          </ac:spMkLst>
        </pc:spChg>
      </pc:sldChg>
      <pc:sldChg chg="add replId">
        <pc:chgData name="Abigail Way" userId="S::abigail.way@cecstudents.org::7e3f522b-c718-4c0f-bc0d-52d396d72357" providerId="AD" clId="Web-{484A40E3-9B07-4B35-BDD4-AD3D7801C172}" dt="2025-01-16T20:22:54.362" v="0"/>
        <pc:sldMkLst>
          <pc:docMk/>
          <pc:sldMk cId="2824548891" sldId="395"/>
        </pc:sldMkLst>
      </pc:sldChg>
    </pc:docChg>
  </pc:docChgLst>
  <pc:docChgLst>
    <pc:chgData name="Abigail Way" userId="7e3f522b-c718-4c0f-bc0d-52d396d72357" providerId="ADAL" clId="{FC656C93-924B-425A-8C49-CD65A2E32C79}"/>
    <pc:docChg chg="undo custSel addSld delSld modSld sldOrd">
      <pc:chgData name="Abigail Way" userId="7e3f522b-c718-4c0f-bc0d-52d396d72357" providerId="ADAL" clId="{FC656C93-924B-425A-8C49-CD65A2E32C79}" dt="2024-12-11T17:01:38.362" v="1896" actId="14100"/>
      <pc:docMkLst>
        <pc:docMk/>
      </pc:docMkLst>
      <pc:sldChg chg="modSp">
        <pc:chgData name="Abigail Way" userId="7e3f522b-c718-4c0f-bc0d-52d396d72357" providerId="ADAL" clId="{FC656C93-924B-425A-8C49-CD65A2E32C79}" dt="2024-10-22T16:02:20.645" v="990" actId="20577"/>
        <pc:sldMkLst>
          <pc:docMk/>
          <pc:sldMk cId="0" sldId="262"/>
        </pc:sldMkLst>
      </pc:sldChg>
      <pc:sldChg chg="modSp">
        <pc:chgData name="Abigail Way" userId="7e3f522b-c718-4c0f-bc0d-52d396d72357" providerId="ADAL" clId="{FC656C93-924B-425A-8C49-CD65A2E32C79}" dt="2024-10-22T16:02:41.017" v="1008" actId="20577"/>
        <pc:sldMkLst>
          <pc:docMk/>
          <pc:sldMk cId="0" sldId="265"/>
        </pc:sldMkLst>
      </pc:sldChg>
      <pc:sldChg chg="modSp">
        <pc:chgData name="Abigail Way" userId="7e3f522b-c718-4c0f-bc0d-52d396d72357" providerId="ADAL" clId="{FC656C93-924B-425A-8C49-CD65A2E32C79}" dt="2024-10-22T15:43:03.669" v="1" actId="20577"/>
        <pc:sldMkLst>
          <pc:docMk/>
          <pc:sldMk cId="0" sldId="297"/>
        </pc:sldMkLst>
      </pc:sldChg>
      <pc:sldChg chg="modSp">
        <pc:chgData name="Abigail Way" userId="7e3f522b-c718-4c0f-bc0d-52d396d72357" providerId="ADAL" clId="{FC656C93-924B-425A-8C49-CD65A2E32C79}" dt="2024-10-22T16:03:42.075" v="1073" actId="20577"/>
        <pc:sldMkLst>
          <pc:docMk/>
          <pc:sldMk cId="0" sldId="298"/>
        </pc:sldMkLst>
      </pc:sldChg>
      <pc:sldChg chg="modSp add">
        <pc:chgData name="Abigail Way" userId="7e3f522b-c718-4c0f-bc0d-52d396d72357" providerId="ADAL" clId="{FC656C93-924B-425A-8C49-CD65A2E32C79}" dt="2024-10-22T15:59:09.673" v="759" actId="20577"/>
        <pc:sldMkLst>
          <pc:docMk/>
          <pc:sldMk cId="2018454822" sldId="338"/>
        </pc:sldMkLst>
      </pc:sldChg>
      <pc:sldChg chg="modSp">
        <pc:chgData name="Abigail Way" userId="7e3f522b-c718-4c0f-bc0d-52d396d72357" providerId="ADAL" clId="{FC656C93-924B-425A-8C49-CD65A2E32C79}" dt="2024-12-11T16:37:07.726" v="1463" actId="20577"/>
        <pc:sldMkLst>
          <pc:docMk/>
          <pc:sldMk cId="984520842" sldId="358"/>
        </pc:sldMkLst>
        <pc:spChg chg="mod">
          <ac:chgData name="Abigail Way" userId="7e3f522b-c718-4c0f-bc0d-52d396d72357" providerId="ADAL" clId="{FC656C93-924B-425A-8C49-CD65A2E32C79}" dt="2024-12-11T16:36:17.828" v="1443" actId="313"/>
          <ac:spMkLst>
            <pc:docMk/>
            <pc:sldMk cId="984520842" sldId="358"/>
            <ac:spMk id="20" creationId="{3A08FD12-C831-4C70-8071-D069119FAE78}"/>
          </ac:spMkLst>
        </pc:spChg>
        <pc:spChg chg="mod">
          <ac:chgData name="Abigail Way" userId="7e3f522b-c718-4c0f-bc0d-52d396d72357" providerId="ADAL" clId="{FC656C93-924B-425A-8C49-CD65A2E32C79}" dt="2024-12-11T16:37:07.726" v="1463" actId="20577"/>
          <ac:spMkLst>
            <pc:docMk/>
            <pc:sldMk cId="984520842" sldId="358"/>
            <ac:spMk id="24" creationId="{793ADD98-F932-4983-B8DF-F5C4DAA88233}"/>
          </ac:spMkLst>
        </pc:spChg>
      </pc:sldChg>
      <pc:sldChg chg="modSp">
        <pc:chgData name="Abigail Way" userId="7e3f522b-c718-4c0f-bc0d-52d396d72357" providerId="ADAL" clId="{FC656C93-924B-425A-8C49-CD65A2E32C79}" dt="2024-12-11T16:32:53.190" v="1358" actId="20577"/>
        <pc:sldMkLst>
          <pc:docMk/>
          <pc:sldMk cId="32542614" sldId="359"/>
        </pc:sldMkLst>
        <pc:spChg chg="mod">
          <ac:chgData name="Abigail Way" userId="7e3f522b-c718-4c0f-bc0d-52d396d72357" providerId="ADAL" clId="{FC656C93-924B-425A-8C49-CD65A2E32C79}" dt="2024-12-11T16:32:53.190" v="1358" actId="20577"/>
          <ac:spMkLst>
            <pc:docMk/>
            <pc:sldMk cId="32542614" sldId="359"/>
            <ac:spMk id="22" creationId="{239F0D9C-E3E1-49A3-AEA0-36F573C5734D}"/>
          </ac:spMkLst>
        </pc:spChg>
      </pc:sldChg>
      <pc:sldChg chg="modSp">
        <pc:chgData name="Abigail Way" userId="7e3f522b-c718-4c0f-bc0d-52d396d72357" providerId="ADAL" clId="{FC656C93-924B-425A-8C49-CD65A2E32C79}" dt="2024-12-11T16:33:09.462" v="1364" actId="20577"/>
        <pc:sldMkLst>
          <pc:docMk/>
          <pc:sldMk cId="1572188152" sldId="360"/>
        </pc:sldMkLst>
        <pc:spChg chg="mod">
          <ac:chgData name="Abigail Way" userId="7e3f522b-c718-4c0f-bc0d-52d396d72357" providerId="ADAL" clId="{FC656C93-924B-425A-8C49-CD65A2E32C79}" dt="2024-12-11T16:33:05.278" v="1360" actId="20577"/>
          <ac:spMkLst>
            <pc:docMk/>
            <pc:sldMk cId="1572188152" sldId="360"/>
            <ac:spMk id="14" creationId="{027561C2-D9A3-430E-925D-DE857715823B}"/>
          </ac:spMkLst>
        </pc:spChg>
        <pc:spChg chg="mod">
          <ac:chgData name="Abigail Way" userId="7e3f522b-c718-4c0f-bc0d-52d396d72357" providerId="ADAL" clId="{FC656C93-924B-425A-8C49-CD65A2E32C79}" dt="2024-12-11T16:33:09.462" v="1364" actId="20577"/>
          <ac:spMkLst>
            <pc:docMk/>
            <pc:sldMk cId="1572188152" sldId="360"/>
            <ac:spMk id="22" creationId="{239F0D9C-E3E1-49A3-AEA0-36F573C5734D}"/>
          </ac:spMkLst>
        </pc:spChg>
      </pc:sldChg>
      <pc:sldChg chg="modSp">
        <pc:chgData name="Abigail Way" userId="7e3f522b-c718-4c0f-bc0d-52d396d72357" providerId="ADAL" clId="{FC656C93-924B-425A-8C49-CD65A2E32C79}" dt="2024-12-11T16:33:18.619" v="1368" actId="20577"/>
        <pc:sldMkLst>
          <pc:docMk/>
          <pc:sldMk cId="2119090542" sldId="361"/>
        </pc:sldMkLst>
        <pc:spChg chg="mod">
          <ac:chgData name="Abigail Way" userId="7e3f522b-c718-4c0f-bc0d-52d396d72357" providerId="ADAL" clId="{FC656C93-924B-425A-8C49-CD65A2E32C79}" dt="2024-12-11T16:33:14.534" v="1366" actId="20577"/>
          <ac:spMkLst>
            <pc:docMk/>
            <pc:sldMk cId="2119090542" sldId="361"/>
            <ac:spMk id="14" creationId="{027561C2-D9A3-430E-925D-DE857715823B}"/>
          </ac:spMkLst>
        </pc:spChg>
        <pc:spChg chg="mod">
          <ac:chgData name="Abigail Way" userId="7e3f522b-c718-4c0f-bc0d-52d396d72357" providerId="ADAL" clId="{FC656C93-924B-425A-8C49-CD65A2E32C79}" dt="2024-12-11T16:33:18.619" v="1368" actId="20577"/>
          <ac:spMkLst>
            <pc:docMk/>
            <pc:sldMk cId="2119090542" sldId="361"/>
            <ac:spMk id="22" creationId="{239F0D9C-E3E1-49A3-AEA0-36F573C5734D}"/>
          </ac:spMkLst>
        </pc:spChg>
      </pc:sldChg>
      <pc:sldChg chg="modSp">
        <pc:chgData name="Abigail Way" userId="7e3f522b-c718-4c0f-bc0d-52d396d72357" providerId="ADAL" clId="{FC656C93-924B-425A-8C49-CD65A2E32C79}" dt="2024-12-11T16:37:59.296" v="1475" actId="20577"/>
        <pc:sldMkLst>
          <pc:docMk/>
          <pc:sldMk cId="848282540" sldId="365"/>
        </pc:sldMkLst>
        <pc:spChg chg="mod">
          <ac:chgData name="Abigail Way" userId="7e3f522b-c718-4c0f-bc0d-52d396d72357" providerId="ADAL" clId="{FC656C93-924B-425A-8C49-CD65A2E32C79}" dt="2024-12-11T16:37:55.519" v="1474" actId="20577"/>
          <ac:spMkLst>
            <pc:docMk/>
            <pc:sldMk cId="848282540" sldId="365"/>
            <ac:spMk id="14" creationId="{027561C2-D9A3-430E-925D-DE857715823B}"/>
          </ac:spMkLst>
        </pc:spChg>
        <pc:spChg chg="mod">
          <ac:chgData name="Abigail Way" userId="7e3f522b-c718-4c0f-bc0d-52d396d72357" providerId="ADAL" clId="{FC656C93-924B-425A-8C49-CD65A2E32C79}" dt="2024-12-11T16:33:58.633" v="1385" actId="20577"/>
          <ac:spMkLst>
            <pc:docMk/>
            <pc:sldMk cId="848282540" sldId="365"/>
            <ac:spMk id="22" creationId="{239F0D9C-E3E1-49A3-AEA0-36F573C5734D}"/>
          </ac:spMkLst>
        </pc:spChg>
        <pc:spChg chg="mod">
          <ac:chgData name="Abigail Way" userId="7e3f522b-c718-4c0f-bc0d-52d396d72357" providerId="ADAL" clId="{FC656C93-924B-425A-8C49-CD65A2E32C79}" dt="2024-12-11T16:37:59.296" v="1475" actId="20577"/>
          <ac:spMkLst>
            <pc:docMk/>
            <pc:sldMk cId="848282540" sldId="365"/>
            <ac:spMk id="26" creationId="{19B9DB7E-5D86-4779-9F18-34248D735773}"/>
          </ac:spMkLst>
        </pc:spChg>
      </pc:sldChg>
      <pc:sldChg chg="modSp">
        <pc:chgData name="Abigail Way" userId="7e3f522b-c718-4c0f-bc0d-52d396d72357" providerId="ADAL" clId="{FC656C93-924B-425A-8C49-CD65A2E32C79}" dt="2024-12-11T16:38:49.432" v="1489" actId="20577"/>
        <pc:sldMkLst>
          <pc:docMk/>
          <pc:sldMk cId="2457277220" sldId="367"/>
        </pc:sldMkLst>
        <pc:spChg chg="mod">
          <ac:chgData name="Abigail Way" userId="7e3f522b-c718-4c0f-bc0d-52d396d72357" providerId="ADAL" clId="{FC656C93-924B-425A-8C49-CD65A2E32C79}" dt="2024-12-11T16:34:03.757" v="1387" actId="20577"/>
          <ac:spMkLst>
            <pc:docMk/>
            <pc:sldMk cId="2457277220" sldId="367"/>
            <ac:spMk id="14" creationId="{027561C2-D9A3-430E-925D-DE857715823B}"/>
          </ac:spMkLst>
        </pc:spChg>
        <pc:spChg chg="mod">
          <ac:chgData name="Abigail Way" userId="7e3f522b-c718-4c0f-bc0d-52d396d72357" providerId="ADAL" clId="{FC656C93-924B-425A-8C49-CD65A2E32C79}" dt="2024-12-11T16:34:11.392" v="1394" actId="20577"/>
          <ac:spMkLst>
            <pc:docMk/>
            <pc:sldMk cId="2457277220" sldId="367"/>
            <ac:spMk id="22" creationId="{239F0D9C-E3E1-49A3-AEA0-36F573C5734D}"/>
          </ac:spMkLst>
        </pc:spChg>
        <pc:spChg chg="mod">
          <ac:chgData name="Abigail Way" userId="7e3f522b-c718-4c0f-bc0d-52d396d72357" providerId="ADAL" clId="{FC656C93-924B-425A-8C49-CD65A2E32C79}" dt="2024-12-11T16:38:49.432" v="1489" actId="20577"/>
          <ac:spMkLst>
            <pc:docMk/>
            <pc:sldMk cId="2457277220" sldId="367"/>
            <ac:spMk id="23" creationId="{9A6209FC-93E3-4530-AA60-532D41BE3118}"/>
          </ac:spMkLst>
        </pc:spChg>
      </pc:sldChg>
      <pc:sldChg chg="delSp modSp ord">
        <pc:chgData name="Abigail Way" userId="7e3f522b-c718-4c0f-bc0d-52d396d72357" providerId="ADAL" clId="{FC656C93-924B-425A-8C49-CD65A2E32C79}" dt="2024-12-11T16:32:23.738" v="1354" actId="20577"/>
        <pc:sldMkLst>
          <pc:docMk/>
          <pc:sldMk cId="1158961914" sldId="368"/>
        </pc:sldMkLst>
        <pc:spChg chg="mod">
          <ac:chgData name="Abigail Way" userId="7e3f522b-c718-4c0f-bc0d-52d396d72357" providerId="ADAL" clId="{FC656C93-924B-425A-8C49-CD65A2E32C79}" dt="2024-12-11T16:32:08.323" v="1350" actId="20577"/>
          <ac:spMkLst>
            <pc:docMk/>
            <pc:sldMk cId="1158961914" sldId="368"/>
            <ac:spMk id="3" creationId="{18EBCDFC-C578-45D7-A366-96ED555BDB2C}"/>
          </ac:spMkLst>
        </pc:spChg>
        <pc:spChg chg="mod">
          <ac:chgData name="Abigail Way" userId="7e3f522b-c718-4c0f-bc0d-52d396d72357" providerId="ADAL" clId="{FC656C93-924B-425A-8C49-CD65A2E32C79}" dt="2024-12-11T16:32:23.738" v="1354" actId="20577"/>
          <ac:spMkLst>
            <pc:docMk/>
            <pc:sldMk cId="1158961914" sldId="368"/>
            <ac:spMk id="9" creationId="{150EB936-695E-4400-A7F0-A24E05B82598}"/>
          </ac:spMkLst>
        </pc:spChg>
        <pc:spChg chg="mod">
          <ac:chgData name="Abigail Way" userId="7e3f522b-c718-4c0f-bc0d-52d396d72357" providerId="ADAL" clId="{FC656C93-924B-425A-8C49-CD65A2E32C79}" dt="2024-12-11T16:28:21.243" v="1090" actId="20577"/>
          <ac:spMkLst>
            <pc:docMk/>
            <pc:sldMk cId="1158961914" sldId="368"/>
            <ac:spMk id="14" creationId="{027561C2-D9A3-430E-925D-DE857715823B}"/>
          </ac:spMkLst>
        </pc:spChg>
        <pc:spChg chg="mod">
          <ac:chgData name="Abigail Way" userId="7e3f522b-c718-4c0f-bc0d-52d396d72357" providerId="ADAL" clId="{FC656C93-924B-425A-8C49-CD65A2E32C79}" dt="2024-12-11T16:32:02.337" v="1337" actId="20577"/>
          <ac:spMkLst>
            <pc:docMk/>
            <pc:sldMk cId="1158961914" sldId="368"/>
            <ac:spMk id="15" creationId="{BFD87279-434F-4051-90B8-E1FC28EAE769}"/>
          </ac:spMkLst>
        </pc:spChg>
        <pc:spChg chg="mod">
          <ac:chgData name="Abigail Way" userId="7e3f522b-c718-4c0f-bc0d-52d396d72357" providerId="ADAL" clId="{FC656C93-924B-425A-8C49-CD65A2E32C79}" dt="2024-12-11T16:30:08.974" v="1191" actId="5793"/>
          <ac:spMkLst>
            <pc:docMk/>
            <pc:sldMk cId="1158961914" sldId="368"/>
            <ac:spMk id="16" creationId="{B20E71FD-8DCE-44EC-B442-51FF900BC46E}"/>
          </ac:spMkLst>
        </pc:spChg>
        <pc:spChg chg="mod">
          <ac:chgData name="Abigail Way" userId="7e3f522b-c718-4c0f-bc0d-52d396d72357" providerId="ADAL" clId="{FC656C93-924B-425A-8C49-CD65A2E32C79}" dt="2024-12-11T16:31:38.770" v="1263" actId="20577"/>
          <ac:spMkLst>
            <pc:docMk/>
            <pc:sldMk cId="1158961914" sldId="368"/>
            <ac:spMk id="17" creationId="{BEADA364-FD99-4EF0-B73F-252C290B09D0}"/>
          </ac:spMkLst>
        </pc:spChg>
        <pc:spChg chg="mod">
          <ac:chgData name="Abigail Way" userId="7e3f522b-c718-4c0f-bc0d-52d396d72357" providerId="ADAL" clId="{FC656C93-924B-425A-8C49-CD65A2E32C79}" dt="2024-12-11T16:28:31.587" v="1095" actId="20577"/>
          <ac:spMkLst>
            <pc:docMk/>
            <pc:sldMk cId="1158961914" sldId="368"/>
            <ac:spMk id="22" creationId="{239F0D9C-E3E1-49A3-AEA0-36F573C5734D}"/>
          </ac:spMkLst>
        </pc:spChg>
        <pc:spChg chg="mod">
          <ac:chgData name="Abigail Way" userId="7e3f522b-c718-4c0f-bc0d-52d396d72357" providerId="ADAL" clId="{FC656C93-924B-425A-8C49-CD65A2E32C79}" dt="2024-12-11T16:31:28.857" v="1246" actId="313"/>
          <ac:spMkLst>
            <pc:docMk/>
            <pc:sldMk cId="1158961914" sldId="368"/>
            <ac:spMk id="23" creationId="{9A6209FC-93E3-4530-AA60-532D41BE3118}"/>
          </ac:spMkLst>
        </pc:spChg>
        <pc:spChg chg="mod">
          <ac:chgData name="Abigail Way" userId="7e3f522b-c718-4c0f-bc0d-52d396d72357" providerId="ADAL" clId="{FC656C93-924B-425A-8C49-CD65A2E32C79}" dt="2024-12-11T16:31:33.495" v="1255" actId="20577"/>
          <ac:spMkLst>
            <pc:docMk/>
            <pc:sldMk cId="1158961914" sldId="368"/>
            <ac:spMk id="27" creationId="{43C0B090-21D4-4FB5-940B-1DB2745E27D6}"/>
          </ac:spMkLst>
        </pc:spChg>
        <pc:spChg chg="mod">
          <ac:chgData name="Abigail Way" userId="7e3f522b-c718-4c0f-bc0d-52d396d72357" providerId="ADAL" clId="{FC656C93-924B-425A-8C49-CD65A2E32C79}" dt="2024-12-11T16:30:49.387" v="1213" actId="313"/>
          <ac:spMkLst>
            <pc:docMk/>
            <pc:sldMk cId="1158961914" sldId="368"/>
            <ac:spMk id="30" creationId="{94730B9C-AC61-4D1E-AF28-28C057EDADCD}"/>
          </ac:spMkLst>
        </pc:spChg>
      </pc:sldChg>
      <pc:sldChg chg="modSp">
        <pc:chgData name="Abigail Way" userId="7e3f522b-c718-4c0f-bc0d-52d396d72357" providerId="ADAL" clId="{FC656C93-924B-425A-8C49-CD65A2E32C79}" dt="2024-12-11T16:40:27.100" v="1647" actId="20577"/>
        <pc:sldMkLst>
          <pc:docMk/>
          <pc:sldMk cId="2596115225" sldId="369"/>
        </pc:sldMkLst>
        <pc:spChg chg="mod">
          <ac:chgData name="Abigail Way" userId="7e3f522b-c718-4c0f-bc0d-52d396d72357" providerId="ADAL" clId="{FC656C93-924B-425A-8C49-CD65A2E32C79}" dt="2024-12-11T16:39:20.323" v="1550" actId="20577"/>
          <ac:spMkLst>
            <pc:docMk/>
            <pc:sldMk cId="2596115225" sldId="369"/>
            <ac:spMk id="17" creationId="{BEADA364-FD99-4EF0-B73F-252C290B09D0}"/>
          </ac:spMkLst>
        </pc:spChg>
        <pc:spChg chg="mod">
          <ac:chgData name="Abigail Way" userId="7e3f522b-c718-4c0f-bc0d-52d396d72357" providerId="ADAL" clId="{FC656C93-924B-425A-8C49-CD65A2E32C79}" dt="2024-12-11T16:34:30.329" v="1402" actId="20577"/>
          <ac:spMkLst>
            <pc:docMk/>
            <pc:sldMk cId="2596115225" sldId="369"/>
            <ac:spMk id="22" creationId="{239F0D9C-E3E1-49A3-AEA0-36F573C5734D}"/>
          </ac:spMkLst>
        </pc:spChg>
        <pc:spChg chg="mod">
          <ac:chgData name="Abigail Way" userId="7e3f522b-c718-4c0f-bc0d-52d396d72357" providerId="ADAL" clId="{FC656C93-924B-425A-8C49-CD65A2E32C79}" dt="2024-12-11T16:40:27.100" v="1647" actId="20577"/>
          <ac:spMkLst>
            <pc:docMk/>
            <pc:sldMk cId="2596115225" sldId="369"/>
            <ac:spMk id="27" creationId="{43C0B090-21D4-4FB5-940B-1DB2745E27D6}"/>
          </ac:spMkLst>
        </pc:spChg>
        <pc:spChg chg="mod">
          <ac:chgData name="Abigail Way" userId="7e3f522b-c718-4c0f-bc0d-52d396d72357" providerId="ADAL" clId="{FC656C93-924B-425A-8C49-CD65A2E32C79}" dt="2024-12-11T16:40:04.212" v="1590" actId="20577"/>
          <ac:spMkLst>
            <pc:docMk/>
            <pc:sldMk cId="2596115225" sldId="369"/>
            <ac:spMk id="30" creationId="{94730B9C-AC61-4D1E-AF28-28C057EDADCD}"/>
          </ac:spMkLst>
        </pc:spChg>
      </pc:sldChg>
      <pc:sldChg chg="delSp modSp add ord">
        <pc:chgData name="Abigail Way" userId="7e3f522b-c718-4c0f-bc0d-52d396d72357" providerId="ADAL" clId="{FC656C93-924B-425A-8C49-CD65A2E32C79}" dt="2024-12-11T16:42:06.682" v="1796" actId="20577"/>
        <pc:sldMkLst>
          <pc:docMk/>
          <pc:sldMk cId="2598548623" sldId="370"/>
        </pc:sldMkLst>
        <pc:spChg chg="mod">
          <ac:chgData name="Abigail Way" userId="7e3f522b-c718-4c0f-bc0d-52d396d72357" providerId="ADAL" clId="{FC656C93-924B-425A-8C49-CD65A2E32C79}" dt="2024-12-11T16:34:49.526" v="1413" actId="20577"/>
          <ac:spMkLst>
            <pc:docMk/>
            <pc:sldMk cId="2598548623" sldId="370"/>
            <ac:spMk id="14" creationId="{027561C2-D9A3-430E-925D-DE857715823B}"/>
          </ac:spMkLst>
        </pc:spChg>
        <pc:spChg chg="mod">
          <ac:chgData name="Abigail Way" userId="7e3f522b-c718-4c0f-bc0d-52d396d72357" providerId="ADAL" clId="{FC656C93-924B-425A-8C49-CD65A2E32C79}" dt="2024-12-11T16:40:42.291" v="1671" actId="20577"/>
          <ac:spMkLst>
            <pc:docMk/>
            <pc:sldMk cId="2598548623" sldId="370"/>
            <ac:spMk id="18" creationId="{B7D540DB-735C-489A-BA1A-C9D4B11401DD}"/>
          </ac:spMkLst>
        </pc:spChg>
        <pc:spChg chg="mod">
          <ac:chgData name="Abigail Way" userId="7e3f522b-c718-4c0f-bc0d-52d396d72357" providerId="ADAL" clId="{FC656C93-924B-425A-8C49-CD65A2E32C79}" dt="2024-12-11T16:34:59.452" v="1419" actId="20577"/>
          <ac:spMkLst>
            <pc:docMk/>
            <pc:sldMk cId="2598548623" sldId="370"/>
            <ac:spMk id="22" creationId="{239F0D9C-E3E1-49A3-AEA0-36F573C5734D}"/>
          </ac:spMkLst>
        </pc:spChg>
        <pc:spChg chg="mod">
          <ac:chgData name="Abigail Way" userId="7e3f522b-c718-4c0f-bc0d-52d396d72357" providerId="ADAL" clId="{FC656C93-924B-425A-8C49-CD65A2E32C79}" dt="2024-12-11T16:41:22.100" v="1732" actId="20577"/>
          <ac:spMkLst>
            <pc:docMk/>
            <pc:sldMk cId="2598548623" sldId="370"/>
            <ac:spMk id="23" creationId="{9A6209FC-93E3-4530-AA60-532D41BE3118}"/>
          </ac:spMkLst>
        </pc:spChg>
        <pc:spChg chg="mod">
          <ac:chgData name="Abigail Way" userId="7e3f522b-c718-4c0f-bc0d-52d396d72357" providerId="ADAL" clId="{FC656C93-924B-425A-8C49-CD65A2E32C79}" dt="2024-12-11T16:41:08.280" v="1704" actId="20577"/>
          <ac:spMkLst>
            <pc:docMk/>
            <pc:sldMk cId="2598548623" sldId="370"/>
            <ac:spMk id="26" creationId="{19B9DB7E-5D86-4779-9F18-34248D735773}"/>
          </ac:spMkLst>
        </pc:spChg>
        <pc:spChg chg="mod">
          <ac:chgData name="Abigail Way" userId="7e3f522b-c718-4c0f-bc0d-52d396d72357" providerId="ADAL" clId="{FC656C93-924B-425A-8C49-CD65A2E32C79}" dt="2024-12-11T16:42:06.682" v="1796" actId="20577"/>
          <ac:spMkLst>
            <pc:docMk/>
            <pc:sldMk cId="2598548623" sldId="370"/>
            <ac:spMk id="27" creationId="{43C0B090-21D4-4FB5-940B-1DB2745E27D6}"/>
          </ac:spMkLst>
        </pc:spChg>
        <pc:spChg chg="mod">
          <ac:chgData name="Abigail Way" userId="7e3f522b-c718-4c0f-bc0d-52d396d72357" providerId="ADAL" clId="{FC656C93-924B-425A-8C49-CD65A2E32C79}" dt="2024-12-11T16:41:53.715" v="1771" actId="20577"/>
          <ac:spMkLst>
            <pc:docMk/>
            <pc:sldMk cId="2598548623" sldId="370"/>
            <ac:spMk id="30" creationId="{94730B9C-AC61-4D1E-AF28-28C057EDADCD}"/>
          </ac:spMkLst>
        </pc:spChg>
      </pc:sldChg>
      <pc:sldChg chg="add">
        <pc:chgData name="Abigail Way" userId="7e3f522b-c718-4c0f-bc0d-52d396d72357" providerId="ADAL" clId="{FC656C93-924B-425A-8C49-CD65A2E32C79}" dt="2024-12-11T16:34:38.602" v="1404"/>
        <pc:sldMkLst>
          <pc:docMk/>
          <pc:sldMk cId="3715374470" sldId="371"/>
        </pc:sldMkLst>
      </pc:sldChg>
      <pc:sldChg chg="modSp add ord">
        <pc:chgData name="Abigail Way" userId="7e3f522b-c718-4c0f-bc0d-52d396d72357" providerId="ADAL" clId="{FC656C93-924B-425A-8C49-CD65A2E32C79}" dt="2024-12-11T16:43:34.467" v="1852" actId="20577"/>
        <pc:sldMkLst>
          <pc:docMk/>
          <pc:sldMk cId="2577858859" sldId="372"/>
        </pc:sldMkLst>
        <pc:spChg chg="mod">
          <ac:chgData name="Abigail Way" userId="7e3f522b-c718-4c0f-bc0d-52d396d72357" providerId="ADAL" clId="{FC656C93-924B-425A-8C49-CD65A2E32C79}" dt="2024-12-11T16:43:05.003" v="1832" actId="20577"/>
          <ac:spMkLst>
            <pc:docMk/>
            <pc:sldMk cId="2577858859" sldId="372"/>
            <ac:spMk id="285" creationId="{00000000-0000-0000-0000-000000000000}"/>
          </ac:spMkLst>
        </pc:spChg>
        <pc:spChg chg="mod">
          <ac:chgData name="Abigail Way" userId="7e3f522b-c718-4c0f-bc0d-52d396d72357" providerId="ADAL" clId="{FC656C93-924B-425A-8C49-CD65A2E32C79}" dt="2024-12-11T16:43:34.467" v="1852" actId="20577"/>
          <ac:spMkLst>
            <pc:docMk/>
            <pc:sldMk cId="2577858859" sldId="372"/>
            <ac:spMk id="288" creationId="{00000000-0000-0000-0000-000000000000}"/>
          </ac:spMkLst>
        </pc:spChg>
        <pc:spChg chg="mod">
          <ac:chgData name="Abigail Way" userId="7e3f522b-c718-4c0f-bc0d-52d396d72357" providerId="ADAL" clId="{FC656C93-924B-425A-8C49-CD65A2E32C79}" dt="2024-12-11T16:43:25.099" v="1843" actId="20577"/>
          <ac:spMkLst>
            <pc:docMk/>
            <pc:sldMk cId="2577858859" sldId="372"/>
            <ac:spMk id="298" creationId="{00000000-0000-0000-0000-000000000000}"/>
          </ac:spMkLst>
        </pc:spChg>
      </pc:sldChg>
      <pc:sldChg chg="addSp delSp modSp add">
        <pc:chgData name="Abigail Way" userId="7e3f522b-c718-4c0f-bc0d-52d396d72357" providerId="ADAL" clId="{FC656C93-924B-425A-8C49-CD65A2E32C79}" dt="2024-12-11T17:00:42.719" v="1881" actId="14100"/>
        <pc:sldMkLst>
          <pc:docMk/>
          <pc:sldMk cId="1053120904" sldId="373"/>
        </pc:sldMkLst>
        <pc:spChg chg="add mod">
          <ac:chgData name="Abigail Way" userId="7e3f522b-c718-4c0f-bc0d-52d396d72357" providerId="ADAL" clId="{FC656C93-924B-425A-8C49-CD65A2E32C79}" dt="2024-12-11T16:56:31.132" v="1855" actId="14100"/>
          <ac:spMkLst>
            <pc:docMk/>
            <pc:sldMk cId="1053120904" sldId="373"/>
            <ac:spMk id="6" creationId="{940CA51D-3370-41E4-A4CA-5E5C5A68BC58}"/>
          </ac:spMkLst>
        </pc:spChg>
        <pc:picChg chg="add mod">
          <ac:chgData name="Abigail Way" userId="7e3f522b-c718-4c0f-bc0d-52d396d72357" providerId="ADAL" clId="{FC656C93-924B-425A-8C49-CD65A2E32C79}" dt="2024-12-11T17:00:42.719" v="1881" actId="14100"/>
          <ac:picMkLst>
            <pc:docMk/>
            <pc:sldMk cId="1053120904" sldId="373"/>
            <ac:picMk id="9" creationId="{D8348EDD-DF1D-4C91-BEEB-98D86ED86F06}"/>
          </ac:picMkLst>
        </pc:picChg>
      </pc:sldChg>
      <pc:sldChg chg="addSp modSp add">
        <pc:chgData name="Abigail Way" userId="7e3f522b-c718-4c0f-bc0d-52d396d72357" providerId="ADAL" clId="{FC656C93-924B-425A-8C49-CD65A2E32C79}" dt="2024-12-11T17:00:52.502" v="1883" actId="14100"/>
        <pc:sldMkLst>
          <pc:docMk/>
          <pc:sldMk cId="933689963" sldId="374"/>
        </pc:sldMkLst>
        <pc:picChg chg="add mod">
          <ac:chgData name="Abigail Way" userId="7e3f522b-c718-4c0f-bc0d-52d396d72357" providerId="ADAL" clId="{FC656C93-924B-425A-8C49-CD65A2E32C79}" dt="2024-12-11T17:00:52.502" v="1883" actId="14100"/>
          <ac:picMkLst>
            <pc:docMk/>
            <pc:sldMk cId="933689963" sldId="374"/>
            <ac:picMk id="3" creationId="{F8961987-C3AE-4868-8505-0E6792D46E0B}"/>
          </ac:picMkLst>
        </pc:picChg>
      </pc:sldChg>
      <pc:sldChg chg="addSp modSp add">
        <pc:chgData name="Abigail Way" userId="7e3f522b-c718-4c0f-bc0d-52d396d72357" providerId="ADAL" clId="{FC656C93-924B-425A-8C49-CD65A2E32C79}" dt="2024-12-11T17:00:59.634" v="1885" actId="14100"/>
        <pc:sldMkLst>
          <pc:docMk/>
          <pc:sldMk cId="2397759761" sldId="375"/>
        </pc:sldMkLst>
        <pc:picChg chg="add mod">
          <ac:chgData name="Abigail Way" userId="7e3f522b-c718-4c0f-bc0d-52d396d72357" providerId="ADAL" clId="{FC656C93-924B-425A-8C49-CD65A2E32C79}" dt="2024-12-11T17:00:59.634" v="1885" actId="14100"/>
          <ac:picMkLst>
            <pc:docMk/>
            <pc:sldMk cId="2397759761" sldId="375"/>
            <ac:picMk id="3" creationId="{82248E28-3278-4CA7-BAFE-0FAF7FE75AB2}"/>
          </ac:picMkLst>
        </pc:picChg>
      </pc:sldChg>
      <pc:sldChg chg="addSp modSp add">
        <pc:chgData name="Abigail Way" userId="7e3f522b-c718-4c0f-bc0d-52d396d72357" providerId="ADAL" clId="{FC656C93-924B-425A-8C49-CD65A2E32C79}" dt="2024-12-11T17:01:07.670" v="1887" actId="14100"/>
        <pc:sldMkLst>
          <pc:docMk/>
          <pc:sldMk cId="2737521641" sldId="376"/>
        </pc:sldMkLst>
        <pc:picChg chg="add mod">
          <ac:chgData name="Abigail Way" userId="7e3f522b-c718-4c0f-bc0d-52d396d72357" providerId="ADAL" clId="{FC656C93-924B-425A-8C49-CD65A2E32C79}" dt="2024-12-11T17:01:07.670" v="1887" actId="14100"/>
          <ac:picMkLst>
            <pc:docMk/>
            <pc:sldMk cId="2737521641" sldId="376"/>
            <ac:picMk id="3" creationId="{0BFC3A2C-FB84-4235-BD01-C453BC28DF22}"/>
          </ac:picMkLst>
        </pc:picChg>
      </pc:sldChg>
      <pc:sldChg chg="addSp modSp add">
        <pc:chgData name="Abigail Way" userId="7e3f522b-c718-4c0f-bc0d-52d396d72357" providerId="ADAL" clId="{FC656C93-924B-425A-8C49-CD65A2E32C79}" dt="2024-12-11T17:01:14.285" v="1889" actId="14100"/>
        <pc:sldMkLst>
          <pc:docMk/>
          <pc:sldMk cId="1798087344" sldId="377"/>
        </pc:sldMkLst>
        <pc:picChg chg="add mod">
          <ac:chgData name="Abigail Way" userId="7e3f522b-c718-4c0f-bc0d-52d396d72357" providerId="ADAL" clId="{FC656C93-924B-425A-8C49-CD65A2E32C79}" dt="2024-12-11T17:01:14.285" v="1889" actId="14100"/>
          <ac:picMkLst>
            <pc:docMk/>
            <pc:sldMk cId="1798087344" sldId="377"/>
            <ac:picMk id="3" creationId="{69B83A60-DEF4-4B8C-A25A-0A49848DE561}"/>
          </ac:picMkLst>
        </pc:picChg>
      </pc:sldChg>
      <pc:sldChg chg="addSp modSp add">
        <pc:chgData name="Abigail Way" userId="7e3f522b-c718-4c0f-bc0d-52d396d72357" providerId="ADAL" clId="{FC656C93-924B-425A-8C49-CD65A2E32C79}" dt="2024-12-11T17:01:23.900" v="1892" actId="14100"/>
        <pc:sldMkLst>
          <pc:docMk/>
          <pc:sldMk cId="1071178636" sldId="378"/>
        </pc:sldMkLst>
        <pc:picChg chg="add mod">
          <ac:chgData name="Abigail Way" userId="7e3f522b-c718-4c0f-bc0d-52d396d72357" providerId="ADAL" clId="{FC656C93-924B-425A-8C49-CD65A2E32C79}" dt="2024-12-11T17:01:23.900" v="1892" actId="14100"/>
          <ac:picMkLst>
            <pc:docMk/>
            <pc:sldMk cId="1071178636" sldId="378"/>
            <ac:picMk id="3" creationId="{FB86B677-851A-4E28-BE54-B2575F3262E8}"/>
          </ac:picMkLst>
        </pc:picChg>
      </pc:sldChg>
      <pc:sldChg chg="addSp modSp add">
        <pc:chgData name="Abigail Way" userId="7e3f522b-c718-4c0f-bc0d-52d396d72357" providerId="ADAL" clId="{FC656C93-924B-425A-8C49-CD65A2E32C79}" dt="2024-12-11T17:01:31.638" v="1894" actId="14100"/>
        <pc:sldMkLst>
          <pc:docMk/>
          <pc:sldMk cId="1697776687" sldId="379"/>
        </pc:sldMkLst>
        <pc:picChg chg="add mod">
          <ac:chgData name="Abigail Way" userId="7e3f522b-c718-4c0f-bc0d-52d396d72357" providerId="ADAL" clId="{FC656C93-924B-425A-8C49-CD65A2E32C79}" dt="2024-12-11T17:01:31.638" v="1894" actId="14100"/>
          <ac:picMkLst>
            <pc:docMk/>
            <pc:sldMk cId="1697776687" sldId="379"/>
            <ac:picMk id="3" creationId="{4726E93D-6B4C-41EF-B947-B8FE833D2B77}"/>
          </ac:picMkLst>
        </pc:picChg>
      </pc:sldChg>
      <pc:sldChg chg="addSp modSp add">
        <pc:chgData name="Abigail Way" userId="7e3f522b-c718-4c0f-bc0d-52d396d72357" providerId="ADAL" clId="{FC656C93-924B-425A-8C49-CD65A2E32C79}" dt="2024-12-11T17:01:38.362" v="1896" actId="14100"/>
        <pc:sldMkLst>
          <pc:docMk/>
          <pc:sldMk cId="354638867" sldId="380"/>
        </pc:sldMkLst>
        <pc:picChg chg="add mod">
          <ac:chgData name="Abigail Way" userId="7e3f522b-c718-4c0f-bc0d-52d396d72357" providerId="ADAL" clId="{FC656C93-924B-425A-8C49-CD65A2E32C79}" dt="2024-12-11T17:01:38.362" v="1896" actId="14100"/>
          <ac:picMkLst>
            <pc:docMk/>
            <pc:sldMk cId="354638867" sldId="380"/>
            <ac:picMk id="3" creationId="{DA32AC4C-D1F0-425F-B926-7D2683FBBA23}"/>
          </ac:picMkLst>
        </pc:picChg>
      </pc:sldChg>
      <pc:sldChg chg="addSp modSp add">
        <pc:chgData name="Abigail Way" userId="7e3f522b-c718-4c0f-bc0d-52d396d72357" providerId="ADAL" clId="{FC656C93-924B-425A-8C49-CD65A2E32C79}" dt="2024-12-11T17:00:30.307" v="1879" actId="14100"/>
        <pc:sldMkLst>
          <pc:docMk/>
          <pc:sldMk cId="3279690222" sldId="381"/>
        </pc:sldMkLst>
        <pc:picChg chg="add mod">
          <ac:chgData name="Abigail Way" userId="7e3f522b-c718-4c0f-bc0d-52d396d72357" providerId="ADAL" clId="{FC656C93-924B-425A-8C49-CD65A2E32C79}" dt="2024-12-11T17:00:30.307" v="1879" actId="14100"/>
          <ac:picMkLst>
            <pc:docMk/>
            <pc:sldMk cId="3279690222" sldId="381"/>
            <ac:picMk id="3" creationId="{51E96E6A-087E-4C65-A45D-ED6300E48C4A}"/>
          </ac:picMkLst>
        </pc:picChg>
      </pc:sldChg>
    </pc:docChg>
  </pc:docChgLst>
  <pc:docChgLst>
    <pc:chgData name="Abigail Way" userId="S::abigail.way@cecstudents.org::7e3f522b-c718-4c0f-bc0d-52d396d72357" providerId="AD" clId="Web-{FBBBBA8B-1B7C-4A8F-917C-AF7B3022DACB}"/>
    <pc:docChg chg="addSld modSld sldOrd">
      <pc:chgData name="Abigail Way" userId="S::abigail.way@cecstudents.org::7e3f522b-c718-4c0f-bc0d-52d396d72357" providerId="AD" clId="Web-{FBBBBA8B-1B7C-4A8F-917C-AF7B3022DACB}" dt="2025-01-31T21:04:04.073" v="1697" actId="20577"/>
      <pc:docMkLst>
        <pc:docMk/>
      </pc:docMkLst>
      <pc:sldChg chg="modSp">
        <pc:chgData name="Abigail Way" userId="S::abigail.way@cecstudents.org::7e3f522b-c718-4c0f-bc0d-52d396d72357" providerId="AD" clId="Web-{FBBBBA8B-1B7C-4A8F-917C-AF7B3022DACB}" dt="2025-01-31T20:46:09.217" v="1174" actId="20577"/>
        <pc:sldMkLst>
          <pc:docMk/>
          <pc:sldMk cId="547953969" sldId="392"/>
        </pc:sldMkLst>
      </pc:sldChg>
      <pc:sldChg chg="addSp delSp modSp add replId">
        <pc:chgData name="Abigail Way" userId="S::abigail.way@cecstudents.org::7e3f522b-c718-4c0f-bc0d-52d396d72357" providerId="AD" clId="Web-{FBBBBA8B-1B7C-4A8F-917C-AF7B3022DACB}" dt="2025-01-31T20:53:57.238" v="1504"/>
        <pc:sldMkLst>
          <pc:docMk/>
          <pc:sldMk cId="2061997084" sldId="407"/>
        </pc:sldMkLst>
        <pc:spChg chg="mod">
          <ac:chgData name="Abigail Way" userId="S::abigail.way@cecstudents.org::7e3f522b-c718-4c0f-bc0d-52d396d72357" providerId="AD" clId="Web-{FBBBBA8B-1B7C-4A8F-917C-AF7B3022DACB}" dt="2025-01-31T20:53:09.190" v="1501" actId="20577"/>
          <ac:spMkLst>
            <pc:docMk/>
            <pc:sldMk cId="2061997084" sldId="407"/>
            <ac:spMk id="4" creationId="{19CA4AC9-204E-68BA-E829-1AF177DB0E39}"/>
          </ac:spMkLst>
        </pc:spChg>
        <pc:spChg chg="mod">
          <ac:chgData name="Abigail Way" userId="S::abigail.way@cecstudents.org::7e3f522b-c718-4c0f-bc0d-52d396d72357" providerId="AD" clId="Web-{FBBBBA8B-1B7C-4A8F-917C-AF7B3022DACB}" dt="2025-01-31T20:51:55.518" v="1497" actId="20577"/>
          <ac:spMkLst>
            <pc:docMk/>
            <pc:sldMk cId="2061997084" sldId="407"/>
            <ac:spMk id="5" creationId="{2CAADD3B-7A8A-E0A1-5712-B5567F12CA03}"/>
          </ac:spMkLst>
        </pc:spChg>
        <pc:spChg chg="add mod">
          <ac:chgData name="Abigail Way" userId="S::abigail.way@cecstudents.org::7e3f522b-c718-4c0f-bc0d-52d396d72357" providerId="AD" clId="Web-{FBBBBA8B-1B7C-4A8F-917C-AF7B3022DACB}" dt="2025-01-31T20:47:02.061" v="1181" actId="20577"/>
          <ac:spMkLst>
            <pc:docMk/>
            <pc:sldMk cId="2061997084" sldId="407"/>
            <ac:spMk id="8" creationId="{CD4CDB5F-CA92-E60F-22A0-D7B1A397D140}"/>
          </ac:spMkLst>
        </pc:spChg>
      </pc:sldChg>
      <pc:sldChg chg="addSp delSp modSp add ord replId">
        <pc:chgData name="Abigail Way" userId="S::abigail.way@cecstudents.org::7e3f522b-c718-4c0f-bc0d-52d396d72357" providerId="AD" clId="Web-{FBBBBA8B-1B7C-4A8F-917C-AF7B3022DACB}" dt="2025-01-31T21:04:04.073" v="1697" actId="20577"/>
        <pc:sldMkLst>
          <pc:docMk/>
          <pc:sldMk cId="678149996" sldId="408"/>
        </pc:sldMkLst>
        <pc:spChg chg="mod">
          <ac:chgData name="Abigail Way" userId="S::abigail.way@cecstudents.org::7e3f522b-c718-4c0f-bc0d-52d396d72357" providerId="AD" clId="Web-{FBBBBA8B-1B7C-4A8F-917C-AF7B3022DACB}" dt="2025-01-31T21:02:46.244" v="1554" actId="20577"/>
          <ac:spMkLst>
            <pc:docMk/>
            <pc:sldMk cId="678149996" sldId="408"/>
            <ac:spMk id="2" creationId="{84C9E8A5-F03A-2B0E-60C1-385717891038}"/>
          </ac:spMkLst>
        </pc:spChg>
        <pc:spChg chg="add mod">
          <ac:chgData name="Abigail Way" userId="S::abigail.way@cecstudents.org::7e3f522b-c718-4c0f-bc0d-52d396d72357" providerId="AD" clId="Web-{FBBBBA8B-1B7C-4A8F-917C-AF7B3022DACB}" dt="2025-01-31T20:36:37.645" v="667" actId="20577"/>
          <ac:spMkLst>
            <pc:docMk/>
            <pc:sldMk cId="678149996" sldId="408"/>
            <ac:spMk id="5" creationId="{0313B4A9-82AD-124A-DD65-25EEAC040028}"/>
          </ac:spMkLst>
        </pc:spChg>
        <pc:spChg chg="mod">
          <ac:chgData name="Abigail Way" userId="S::abigail.way@cecstudents.org::7e3f522b-c718-4c0f-bc0d-52d396d72357" providerId="AD" clId="Web-{FBBBBA8B-1B7C-4A8F-917C-AF7B3022DACB}" dt="2025-01-31T21:04:04.073" v="1697" actId="20577"/>
          <ac:spMkLst>
            <pc:docMk/>
            <pc:sldMk cId="678149996" sldId="408"/>
            <ac:spMk id="11" creationId="{0A36653E-CDD1-8367-D27D-498CD96FF4E1}"/>
          </ac:spMkLst>
        </pc:spChg>
      </pc:sldChg>
      <pc:sldChg chg="addSp delSp modSp new">
        <pc:chgData name="Abigail Way" userId="S::abigail.way@cecstudents.org::7e3f522b-c718-4c0f-bc0d-52d396d72357" providerId="AD" clId="Web-{FBBBBA8B-1B7C-4A8F-917C-AF7B3022DACB}" dt="2025-01-31T20:27:22.483" v="100"/>
        <pc:sldMkLst>
          <pc:docMk/>
          <pc:sldMk cId="544984509" sldId="409"/>
        </pc:sldMkLst>
        <pc:spChg chg="add mod">
          <ac:chgData name="Abigail Way" userId="S::abigail.way@cecstudents.org::7e3f522b-c718-4c0f-bc0d-52d396d72357" providerId="AD" clId="Web-{FBBBBA8B-1B7C-4A8F-917C-AF7B3022DACB}" dt="2025-01-31T20:27:22.483" v="100"/>
          <ac:spMkLst>
            <pc:docMk/>
            <pc:sldMk cId="544984509" sldId="409"/>
            <ac:spMk id="9" creationId="{58E9C395-0201-BC85-DE78-2AEB28DC91C2}"/>
          </ac:spMkLst>
        </pc:spChg>
        <pc:picChg chg="add mod">
          <ac:chgData name="Abigail Way" userId="S::abigail.way@cecstudents.org::7e3f522b-c718-4c0f-bc0d-52d396d72357" providerId="AD" clId="Web-{FBBBBA8B-1B7C-4A8F-917C-AF7B3022DACB}" dt="2025-01-31T20:27:15.389" v="98" actId="14100"/>
          <ac:picMkLst>
            <pc:docMk/>
            <pc:sldMk cId="544984509" sldId="409"/>
            <ac:picMk id="6" creationId="{C0A12ED3-DFB8-B306-E8F3-F666F195E202}"/>
          </ac:picMkLst>
        </pc:picChg>
      </pc:sldChg>
      <pc:sldChg chg="addSp delSp modSp add replId">
        <pc:chgData name="Abigail Way" userId="S::abigail.way@cecstudents.org::7e3f522b-c718-4c0f-bc0d-52d396d72357" providerId="AD" clId="Web-{FBBBBA8B-1B7C-4A8F-917C-AF7B3022DACB}" dt="2025-01-31T20:28:09.468" v="104"/>
        <pc:sldMkLst>
          <pc:docMk/>
          <pc:sldMk cId="2663814508" sldId="410"/>
        </pc:sldMkLst>
        <pc:picChg chg="add mod">
          <ac:chgData name="Abigail Way" userId="S::abigail.way@cecstudents.org::7e3f522b-c718-4c0f-bc0d-52d396d72357" providerId="AD" clId="Web-{FBBBBA8B-1B7C-4A8F-917C-AF7B3022DACB}" dt="2025-01-31T20:28:03.796" v="103" actId="14100"/>
          <ac:picMkLst>
            <pc:docMk/>
            <pc:sldMk cId="2663814508" sldId="410"/>
            <ac:picMk id="6" creationId="{001F9978-1936-C403-87BB-41C5EB7A1831}"/>
          </ac:picMkLst>
        </pc:picChg>
      </pc:sldChg>
    </pc:docChg>
  </pc:docChgLst>
  <pc:docChgLst>
    <pc:chgData name="Abigail Way" userId="7e3f522b-c718-4c0f-bc0d-52d396d72357" providerId="ADAL" clId="{175F69E0-46EC-49E6-9E1C-EEEED0BD2CDB}"/>
    <pc:docChg chg="undo custSel addSld delSld modSld sldOrd">
      <pc:chgData name="Abigail Way" userId="7e3f522b-c718-4c0f-bc0d-52d396d72357" providerId="ADAL" clId="{175F69E0-46EC-49E6-9E1C-EEEED0BD2CDB}" dt="2024-10-29T16:22:48.695" v="847"/>
      <pc:docMkLst>
        <pc:docMk/>
      </pc:docMkLst>
      <pc:sldChg chg="modSp ord">
        <pc:chgData name="Abigail Way" userId="7e3f522b-c718-4c0f-bc0d-52d396d72357" providerId="ADAL" clId="{175F69E0-46EC-49E6-9E1C-EEEED0BD2CDB}" dt="2024-10-29T16:21:23.337" v="738" actId="20577"/>
        <pc:sldMkLst>
          <pc:docMk/>
          <pc:sldMk cId="0" sldId="262"/>
        </pc:sldMkLst>
      </pc:sldChg>
      <pc:sldChg chg="modSp">
        <pc:chgData name="Abigail Way" userId="7e3f522b-c718-4c0f-bc0d-52d396d72357" providerId="ADAL" clId="{175F69E0-46EC-49E6-9E1C-EEEED0BD2CDB}" dt="2024-10-29T16:11:51.450" v="354" actId="20577"/>
        <pc:sldMkLst>
          <pc:docMk/>
          <pc:sldMk cId="0" sldId="263"/>
        </pc:sldMkLst>
      </pc:sldChg>
      <pc:sldChg chg="modSp">
        <pc:chgData name="Abigail Way" userId="7e3f522b-c718-4c0f-bc0d-52d396d72357" providerId="ADAL" clId="{175F69E0-46EC-49E6-9E1C-EEEED0BD2CDB}" dt="2024-10-29T16:11:35.551" v="350" actId="20577"/>
        <pc:sldMkLst>
          <pc:docMk/>
          <pc:sldMk cId="0" sldId="270"/>
        </pc:sldMkLst>
      </pc:sldChg>
      <pc:sldChg chg="modSp">
        <pc:chgData name="Abigail Way" userId="7e3f522b-c718-4c0f-bc0d-52d396d72357" providerId="ADAL" clId="{175F69E0-46EC-49E6-9E1C-EEEED0BD2CDB}" dt="2024-10-29T16:11:41.298" v="352" actId="20577"/>
        <pc:sldMkLst>
          <pc:docMk/>
          <pc:sldMk cId="0" sldId="271"/>
        </pc:sldMkLst>
      </pc:sldChg>
      <pc:sldChg chg="modSp">
        <pc:chgData name="Abigail Way" userId="7e3f522b-c718-4c0f-bc0d-52d396d72357" providerId="ADAL" clId="{175F69E0-46EC-49E6-9E1C-EEEED0BD2CDB}" dt="2024-10-29T16:19:40.993" v="724" actId="20577"/>
        <pc:sldMkLst>
          <pc:docMk/>
          <pc:sldMk cId="0" sldId="296"/>
        </pc:sldMkLst>
      </pc:sldChg>
      <pc:sldChg chg="modSp">
        <pc:chgData name="Abigail Way" userId="7e3f522b-c718-4c0f-bc0d-52d396d72357" providerId="ADAL" clId="{175F69E0-46EC-49E6-9E1C-EEEED0BD2CDB}" dt="2024-10-29T16:19:46.073" v="726" actId="20577"/>
        <pc:sldMkLst>
          <pc:docMk/>
          <pc:sldMk cId="0" sldId="297"/>
        </pc:sldMkLst>
      </pc:sldChg>
      <pc:sldChg chg="modSp">
        <pc:chgData name="Abigail Way" userId="7e3f522b-c718-4c0f-bc0d-52d396d72357" providerId="ADAL" clId="{175F69E0-46EC-49E6-9E1C-EEEED0BD2CDB}" dt="2024-10-29T16:19:50.251" v="728" actId="20577"/>
        <pc:sldMkLst>
          <pc:docMk/>
          <pc:sldMk cId="0" sldId="298"/>
        </pc:sldMkLst>
      </pc:sldChg>
      <pc:sldChg chg="modSp">
        <pc:chgData name="Abigail Way" userId="7e3f522b-c718-4c0f-bc0d-52d396d72357" providerId="ADAL" clId="{175F69E0-46EC-49E6-9E1C-EEEED0BD2CDB}" dt="2024-10-29T16:11:56.937" v="356" actId="20577"/>
        <pc:sldMkLst>
          <pc:docMk/>
          <pc:sldMk cId="859400136" sldId="315"/>
        </pc:sldMkLst>
      </pc:sldChg>
      <pc:sldChg chg="modSp">
        <pc:chgData name="Abigail Way" userId="7e3f522b-c718-4c0f-bc0d-52d396d72357" providerId="ADAL" clId="{175F69E0-46EC-49E6-9E1C-EEEED0BD2CDB}" dt="2024-10-29T16:12:01.859" v="358" actId="20577"/>
        <pc:sldMkLst>
          <pc:docMk/>
          <pc:sldMk cId="2475704764" sldId="317"/>
        </pc:sldMkLst>
      </pc:sldChg>
      <pc:sldChg chg="modSp">
        <pc:chgData name="Abigail Way" userId="7e3f522b-c718-4c0f-bc0d-52d396d72357" providerId="ADAL" clId="{175F69E0-46EC-49E6-9E1C-EEEED0BD2CDB}" dt="2024-10-29T16:12:06.659" v="360" actId="20577"/>
        <pc:sldMkLst>
          <pc:docMk/>
          <pc:sldMk cId="3093804438" sldId="318"/>
        </pc:sldMkLst>
      </pc:sldChg>
      <pc:sldChg chg="modSp">
        <pc:chgData name="Abigail Way" userId="7e3f522b-c718-4c0f-bc0d-52d396d72357" providerId="ADAL" clId="{175F69E0-46EC-49E6-9E1C-EEEED0BD2CDB}" dt="2024-10-29T16:12:24.809" v="370" actId="20577"/>
        <pc:sldMkLst>
          <pc:docMk/>
          <pc:sldMk cId="1467363743" sldId="320"/>
        </pc:sldMkLst>
      </pc:sldChg>
      <pc:sldChg chg="modSp">
        <pc:chgData name="Abigail Way" userId="7e3f522b-c718-4c0f-bc0d-52d396d72357" providerId="ADAL" clId="{175F69E0-46EC-49E6-9E1C-EEEED0BD2CDB}" dt="2024-10-29T16:12:11.896" v="364" actId="20577"/>
        <pc:sldMkLst>
          <pc:docMk/>
          <pc:sldMk cId="1571900106" sldId="321"/>
        </pc:sldMkLst>
      </pc:sldChg>
      <pc:sldChg chg="modSp">
        <pc:chgData name="Abigail Way" userId="7e3f522b-c718-4c0f-bc0d-52d396d72357" providerId="ADAL" clId="{175F69E0-46EC-49E6-9E1C-EEEED0BD2CDB}" dt="2024-10-29T16:12:17.128" v="368" actId="20577"/>
        <pc:sldMkLst>
          <pc:docMk/>
          <pc:sldMk cId="4191209060" sldId="322"/>
        </pc:sldMkLst>
      </pc:sldChg>
      <pc:sldChg chg="modSp">
        <pc:chgData name="Abigail Way" userId="7e3f522b-c718-4c0f-bc0d-52d396d72357" providerId="ADAL" clId="{175F69E0-46EC-49E6-9E1C-EEEED0BD2CDB}" dt="2024-10-29T16:12:30.926" v="372" actId="20577"/>
        <pc:sldMkLst>
          <pc:docMk/>
          <pc:sldMk cId="3878161211" sldId="323"/>
        </pc:sldMkLst>
      </pc:sldChg>
      <pc:sldChg chg="modSp">
        <pc:chgData name="Abigail Way" userId="7e3f522b-c718-4c0f-bc0d-52d396d72357" providerId="ADAL" clId="{175F69E0-46EC-49E6-9E1C-EEEED0BD2CDB}" dt="2024-10-29T16:12:39.278" v="374" actId="20577"/>
        <pc:sldMkLst>
          <pc:docMk/>
          <pc:sldMk cId="231640722" sldId="324"/>
        </pc:sldMkLst>
      </pc:sldChg>
      <pc:sldChg chg="modSp">
        <pc:chgData name="Abigail Way" userId="7e3f522b-c718-4c0f-bc0d-52d396d72357" providerId="ADAL" clId="{175F69E0-46EC-49E6-9E1C-EEEED0BD2CDB}" dt="2024-10-29T16:12:43.597" v="376" actId="20577"/>
        <pc:sldMkLst>
          <pc:docMk/>
          <pc:sldMk cId="3523158964" sldId="325"/>
        </pc:sldMkLst>
      </pc:sldChg>
      <pc:sldChg chg="modSp">
        <pc:chgData name="Abigail Way" userId="7e3f522b-c718-4c0f-bc0d-52d396d72357" providerId="ADAL" clId="{175F69E0-46EC-49E6-9E1C-EEEED0BD2CDB}" dt="2024-10-29T16:12:47.902" v="378" actId="20577"/>
        <pc:sldMkLst>
          <pc:docMk/>
          <pc:sldMk cId="2857685785" sldId="326"/>
        </pc:sldMkLst>
      </pc:sldChg>
      <pc:sldChg chg="modSp">
        <pc:chgData name="Abigail Way" userId="7e3f522b-c718-4c0f-bc0d-52d396d72357" providerId="ADAL" clId="{175F69E0-46EC-49E6-9E1C-EEEED0BD2CDB}" dt="2024-10-29T16:12:58.438" v="380" actId="20577"/>
        <pc:sldMkLst>
          <pc:docMk/>
          <pc:sldMk cId="2867234400" sldId="327"/>
        </pc:sldMkLst>
      </pc:sldChg>
      <pc:sldChg chg="modSp">
        <pc:chgData name="Abigail Way" userId="7e3f522b-c718-4c0f-bc0d-52d396d72357" providerId="ADAL" clId="{175F69E0-46EC-49E6-9E1C-EEEED0BD2CDB}" dt="2024-10-29T16:13:02.870" v="382" actId="20577"/>
        <pc:sldMkLst>
          <pc:docMk/>
          <pc:sldMk cId="3803856140" sldId="328"/>
        </pc:sldMkLst>
      </pc:sldChg>
      <pc:sldChg chg="modSp">
        <pc:chgData name="Abigail Way" userId="7e3f522b-c718-4c0f-bc0d-52d396d72357" providerId="ADAL" clId="{175F69E0-46EC-49E6-9E1C-EEEED0BD2CDB}" dt="2024-10-29T16:13:14.075" v="384" actId="20577"/>
        <pc:sldMkLst>
          <pc:docMk/>
          <pc:sldMk cId="1217494611" sldId="329"/>
        </pc:sldMkLst>
      </pc:sldChg>
      <pc:sldChg chg="modSp">
        <pc:chgData name="Abigail Way" userId="7e3f522b-c718-4c0f-bc0d-52d396d72357" providerId="ADAL" clId="{175F69E0-46EC-49E6-9E1C-EEEED0BD2CDB}" dt="2024-10-29T16:13:18.399" v="386" actId="20577"/>
        <pc:sldMkLst>
          <pc:docMk/>
          <pc:sldMk cId="1810911899" sldId="330"/>
        </pc:sldMkLst>
      </pc:sldChg>
      <pc:sldChg chg="modSp">
        <pc:chgData name="Abigail Way" userId="7e3f522b-c718-4c0f-bc0d-52d396d72357" providerId="ADAL" clId="{175F69E0-46EC-49E6-9E1C-EEEED0BD2CDB}" dt="2024-10-29T16:13:24.373" v="390" actId="20577"/>
        <pc:sldMkLst>
          <pc:docMk/>
          <pc:sldMk cId="2516257311" sldId="331"/>
        </pc:sldMkLst>
      </pc:sldChg>
      <pc:sldChg chg="modSp">
        <pc:chgData name="Abigail Way" userId="7e3f522b-c718-4c0f-bc0d-52d396d72357" providerId="ADAL" clId="{175F69E0-46EC-49E6-9E1C-EEEED0BD2CDB}" dt="2024-10-29T16:13:28.567" v="392" actId="20577"/>
        <pc:sldMkLst>
          <pc:docMk/>
          <pc:sldMk cId="4083283751" sldId="332"/>
        </pc:sldMkLst>
      </pc:sldChg>
      <pc:sldChg chg="modSp">
        <pc:chgData name="Abigail Way" userId="7e3f522b-c718-4c0f-bc0d-52d396d72357" providerId="ADAL" clId="{175F69E0-46EC-49E6-9E1C-EEEED0BD2CDB}" dt="2024-10-29T16:13:37.761" v="396" actId="20577"/>
        <pc:sldMkLst>
          <pc:docMk/>
          <pc:sldMk cId="3733308394" sldId="333"/>
        </pc:sldMkLst>
      </pc:sldChg>
      <pc:sldChg chg="modSp">
        <pc:chgData name="Abigail Way" userId="7e3f522b-c718-4c0f-bc0d-52d396d72357" providerId="ADAL" clId="{175F69E0-46EC-49E6-9E1C-EEEED0BD2CDB}" dt="2024-10-29T16:13:32.544" v="394" actId="20577"/>
        <pc:sldMkLst>
          <pc:docMk/>
          <pc:sldMk cId="2386332184" sldId="334"/>
        </pc:sldMkLst>
      </pc:sldChg>
      <pc:sldChg chg="modSp">
        <pc:chgData name="Abigail Way" userId="7e3f522b-c718-4c0f-bc0d-52d396d72357" providerId="ADAL" clId="{175F69E0-46EC-49E6-9E1C-EEEED0BD2CDB}" dt="2024-10-29T16:13:42.526" v="398" actId="20577"/>
        <pc:sldMkLst>
          <pc:docMk/>
          <pc:sldMk cId="2745494995" sldId="335"/>
        </pc:sldMkLst>
      </pc:sldChg>
      <pc:sldChg chg="modSp">
        <pc:chgData name="Abigail Way" userId="7e3f522b-c718-4c0f-bc0d-52d396d72357" providerId="ADAL" clId="{175F69E0-46EC-49E6-9E1C-EEEED0BD2CDB}" dt="2024-10-29T16:13:48.408" v="400" actId="20577"/>
        <pc:sldMkLst>
          <pc:docMk/>
          <pc:sldMk cId="2507050503" sldId="336"/>
        </pc:sldMkLst>
      </pc:sldChg>
      <pc:sldChg chg="modSp">
        <pc:chgData name="Abigail Way" userId="7e3f522b-c718-4c0f-bc0d-52d396d72357" providerId="ADAL" clId="{175F69E0-46EC-49E6-9E1C-EEEED0BD2CDB}" dt="2024-10-29T16:13:54.499" v="402" actId="20577"/>
        <pc:sldMkLst>
          <pc:docMk/>
          <pc:sldMk cId="2828182851" sldId="337"/>
        </pc:sldMkLst>
      </pc:sldChg>
      <pc:sldChg chg="modSp">
        <pc:chgData name="Abigail Way" userId="7e3f522b-c718-4c0f-bc0d-52d396d72357" providerId="ADAL" clId="{175F69E0-46EC-49E6-9E1C-EEEED0BD2CDB}" dt="2024-10-29T16:18:03.964" v="644" actId="20577"/>
        <pc:sldMkLst>
          <pc:docMk/>
          <pc:sldMk cId="642452928" sldId="340"/>
        </pc:sldMkLst>
      </pc:sldChg>
      <pc:sldChg chg="modSp">
        <pc:chgData name="Abigail Way" userId="7e3f522b-c718-4c0f-bc0d-52d396d72357" providerId="ADAL" clId="{175F69E0-46EC-49E6-9E1C-EEEED0BD2CDB}" dt="2024-10-29T16:18:14.110" v="648" actId="20577"/>
        <pc:sldMkLst>
          <pc:docMk/>
          <pc:sldMk cId="4003092655" sldId="341"/>
        </pc:sldMkLst>
      </pc:sldChg>
      <pc:sldChg chg="modSp">
        <pc:chgData name="Abigail Way" userId="7e3f522b-c718-4c0f-bc0d-52d396d72357" providerId="ADAL" clId="{175F69E0-46EC-49E6-9E1C-EEEED0BD2CDB}" dt="2024-10-29T16:19:14.542" v="695" actId="20577"/>
        <pc:sldMkLst>
          <pc:docMk/>
          <pc:sldMk cId="3641606666" sldId="342"/>
        </pc:sldMkLst>
      </pc:sldChg>
      <pc:sldChg chg="modSp">
        <pc:chgData name="Abigail Way" userId="7e3f522b-c718-4c0f-bc0d-52d396d72357" providerId="ADAL" clId="{175F69E0-46EC-49E6-9E1C-EEEED0BD2CDB}" dt="2024-10-29T16:19:32.157" v="720" actId="20577"/>
        <pc:sldMkLst>
          <pc:docMk/>
          <pc:sldMk cId="2663869919" sldId="343"/>
        </pc:sldMkLst>
      </pc:sldChg>
      <pc:sldChg chg="modSp add">
        <pc:chgData name="Abigail Way" userId="7e3f522b-c718-4c0f-bc0d-52d396d72357" providerId="ADAL" clId="{175F69E0-46EC-49E6-9E1C-EEEED0BD2CDB}" dt="2024-10-29T16:22:01.975" v="794" actId="20577"/>
        <pc:sldMkLst>
          <pc:docMk/>
          <pc:sldMk cId="2963793151" sldId="346"/>
        </pc:sldMkLst>
      </pc:sldChg>
    </pc:docChg>
  </pc:docChgLst>
  <pc:docChgLst>
    <pc:chgData name="Abigail Way" userId="S::abigail.way@cecstudents.org::7e3f522b-c718-4c0f-bc0d-52d396d72357" providerId="AD" clId="Web-{E5047BDD-7FC2-4DB2-8E12-987A1C7316B7}"/>
    <pc:docChg chg="addSld delSld modSld sldOrd">
      <pc:chgData name="Abigail Way" userId="S::abigail.way@cecstudents.org::7e3f522b-c718-4c0f-bc0d-52d396d72357" providerId="AD" clId="Web-{E5047BDD-7FC2-4DB2-8E12-987A1C7316B7}" dt="2025-01-24T21:04:32.453" v="1330" actId="20577"/>
      <pc:docMkLst>
        <pc:docMk/>
      </pc:docMkLst>
      <pc:sldChg chg="addSp delSp modSp">
        <pc:chgData name="Abigail Way" userId="S::abigail.way@cecstudents.org::7e3f522b-c718-4c0f-bc0d-52d396d72357" providerId="AD" clId="Web-{E5047BDD-7FC2-4DB2-8E12-987A1C7316B7}" dt="2025-01-24T21:04:32.453" v="1330" actId="20577"/>
        <pc:sldMkLst>
          <pc:docMk/>
          <pc:sldMk cId="0" sldId="271"/>
        </pc:sldMkLst>
        <pc:spChg chg="mod">
          <ac:chgData name="Abigail Way" userId="S::abigail.way@cecstudents.org::7e3f522b-c718-4c0f-bc0d-52d396d72357" providerId="AD" clId="Web-{E5047BDD-7FC2-4DB2-8E12-987A1C7316B7}" dt="2025-01-24T21:02:08.171" v="1270" actId="20577"/>
          <ac:spMkLst>
            <pc:docMk/>
            <pc:sldMk cId="0" sldId="271"/>
            <ac:spMk id="321" creationId="{00000000-0000-0000-0000-000000000000}"/>
          </ac:spMkLst>
        </pc:spChg>
        <pc:spChg chg="mod">
          <ac:chgData name="Abigail Way" userId="S::abigail.way@cecstudents.org::7e3f522b-c718-4c0f-bc0d-52d396d72357" providerId="AD" clId="Web-{E5047BDD-7FC2-4DB2-8E12-987A1C7316B7}" dt="2025-01-24T21:02:17.608" v="1275" actId="20577"/>
          <ac:spMkLst>
            <pc:docMk/>
            <pc:sldMk cId="0" sldId="271"/>
            <ac:spMk id="322" creationId="{00000000-0000-0000-0000-000000000000}"/>
          </ac:spMkLst>
        </pc:spChg>
        <pc:spChg chg="mod">
          <ac:chgData name="Abigail Way" userId="S::abigail.way@cecstudents.org::7e3f522b-c718-4c0f-bc0d-52d396d72357" providerId="AD" clId="Web-{E5047BDD-7FC2-4DB2-8E12-987A1C7316B7}" dt="2025-01-24T21:03:12.734" v="1303" actId="1076"/>
          <ac:spMkLst>
            <pc:docMk/>
            <pc:sldMk cId="0" sldId="271"/>
            <ac:spMk id="323" creationId="{00000000-0000-0000-0000-000000000000}"/>
          </ac:spMkLst>
        </pc:spChg>
        <pc:spChg chg="mod">
          <ac:chgData name="Abigail Way" userId="S::abigail.way@cecstudents.org::7e3f522b-c718-4c0f-bc0d-52d396d72357" providerId="AD" clId="Web-{E5047BDD-7FC2-4DB2-8E12-987A1C7316B7}" dt="2025-01-24T21:03:04.421" v="1301" actId="1076"/>
          <ac:spMkLst>
            <pc:docMk/>
            <pc:sldMk cId="0" sldId="271"/>
            <ac:spMk id="324" creationId="{00000000-0000-0000-0000-000000000000}"/>
          </ac:spMkLst>
        </pc:spChg>
        <pc:spChg chg="mod">
          <ac:chgData name="Abigail Way" userId="S::abigail.way@cecstudents.org::7e3f522b-c718-4c0f-bc0d-52d396d72357" providerId="AD" clId="Web-{E5047BDD-7FC2-4DB2-8E12-987A1C7316B7}" dt="2025-01-24T21:04:32.453" v="1330" actId="20577"/>
          <ac:spMkLst>
            <pc:docMk/>
            <pc:sldMk cId="0" sldId="271"/>
            <ac:spMk id="329" creationId="{00000000-0000-0000-0000-000000000000}"/>
          </ac:spMkLst>
        </pc:spChg>
        <pc:spChg chg="mod">
          <ac:chgData name="Abigail Way" userId="S::abigail.way@cecstudents.org::7e3f522b-c718-4c0f-bc0d-52d396d72357" providerId="AD" clId="Web-{E5047BDD-7FC2-4DB2-8E12-987A1C7316B7}" dt="2025-01-24T21:04:24.593" v="1326" actId="20577"/>
          <ac:spMkLst>
            <pc:docMk/>
            <pc:sldMk cId="0" sldId="271"/>
            <ac:spMk id="330" creationId="{00000000-0000-0000-0000-000000000000}"/>
          </ac:spMkLst>
        </pc:spChg>
        <pc:spChg chg="mod">
          <ac:chgData name="Abigail Way" userId="S::abigail.way@cecstudents.org::7e3f522b-c718-4c0f-bc0d-52d396d72357" providerId="AD" clId="Web-{E5047BDD-7FC2-4DB2-8E12-987A1C7316B7}" dt="2025-01-24T21:00:40.306" v="1254" actId="20577"/>
          <ac:spMkLst>
            <pc:docMk/>
            <pc:sldMk cId="0" sldId="271"/>
            <ac:spMk id="337" creationId="{00000000-0000-0000-0000-000000000000}"/>
          </ac:spMkLst>
        </pc:spChg>
        <pc:spChg chg="mod">
          <ac:chgData name="Abigail Way" userId="S::abigail.way@cecstudents.org::7e3f522b-c718-4c0f-bc0d-52d396d72357" providerId="AD" clId="Web-{E5047BDD-7FC2-4DB2-8E12-987A1C7316B7}" dt="2025-01-24T21:01:03.248" v="1260" actId="20577"/>
          <ac:spMkLst>
            <pc:docMk/>
            <pc:sldMk cId="0" sldId="271"/>
            <ac:spMk id="339" creationId="{00000000-0000-0000-0000-000000000000}"/>
          </ac:spMkLst>
        </pc:spChg>
      </pc:sldChg>
      <pc:sldChg chg="modSp">
        <pc:chgData name="Abigail Way" userId="S::abigail.way@cecstudents.org::7e3f522b-c718-4c0f-bc0d-52d396d72357" providerId="AD" clId="Web-{E5047BDD-7FC2-4DB2-8E12-987A1C7316B7}" dt="2025-01-24T20:59:24.884" v="1241"/>
        <pc:sldMkLst>
          <pc:docMk/>
          <pc:sldMk cId="0" sldId="301"/>
        </pc:sldMkLst>
        <pc:graphicFrameChg chg="mod modGraphic">
          <ac:chgData name="Abigail Way" userId="S::abigail.way@cecstudents.org::7e3f522b-c718-4c0f-bc0d-52d396d72357" providerId="AD" clId="Web-{E5047BDD-7FC2-4DB2-8E12-987A1C7316B7}" dt="2025-01-24T20:59:24.884" v="1241"/>
          <ac:graphicFrameMkLst>
            <pc:docMk/>
            <pc:sldMk cId="0" sldId="301"/>
            <ac:graphicFrameMk id="623" creationId="{00000000-0000-0000-0000-000000000000}"/>
          </ac:graphicFrameMkLst>
        </pc:graphicFrameChg>
      </pc:sldChg>
      <pc:sldChg chg="del">
        <pc:chgData name="Abigail Way" userId="S::abigail.way@cecstudents.org::7e3f522b-c718-4c0f-bc0d-52d396d72357" providerId="AD" clId="Web-{E5047BDD-7FC2-4DB2-8E12-987A1C7316B7}" dt="2025-01-24T21:00:18.353" v="1242"/>
        <pc:sldMkLst>
          <pc:docMk/>
          <pc:sldMk cId="201658889" sldId="353"/>
        </pc:sldMkLst>
      </pc:sldChg>
      <pc:sldChg chg="addSp delSp modSp">
        <pc:chgData name="Abigail Way" userId="S::abigail.way@cecstudents.org::7e3f522b-c718-4c0f-bc0d-52d396d72357" providerId="AD" clId="Web-{E5047BDD-7FC2-4DB2-8E12-987A1C7316B7}" dt="2025-01-24T20:56:41.383" v="1004" actId="20577"/>
        <pc:sldMkLst>
          <pc:docMk/>
          <pc:sldMk cId="2577858859" sldId="372"/>
        </pc:sldMkLst>
        <pc:spChg chg="add mod">
          <ac:chgData name="Abigail Way" userId="S::abigail.way@cecstudents.org::7e3f522b-c718-4c0f-bc0d-52d396d72357" providerId="AD" clId="Web-{E5047BDD-7FC2-4DB2-8E12-987A1C7316B7}" dt="2025-01-24T20:56:28.554" v="996" actId="20577"/>
          <ac:spMkLst>
            <pc:docMk/>
            <pc:sldMk cId="2577858859" sldId="372"/>
            <ac:spMk id="47" creationId="{42A75D78-EA9A-B12F-BF83-9A746FB98741}"/>
          </ac:spMkLst>
        </pc:spChg>
        <pc:spChg chg="add mod">
          <ac:chgData name="Abigail Way" userId="S::abigail.way@cecstudents.org::7e3f522b-c718-4c0f-bc0d-52d396d72357" providerId="AD" clId="Web-{E5047BDD-7FC2-4DB2-8E12-987A1C7316B7}" dt="2025-01-24T20:56:41.383" v="1004" actId="20577"/>
          <ac:spMkLst>
            <pc:docMk/>
            <pc:sldMk cId="2577858859" sldId="372"/>
            <ac:spMk id="49" creationId="{6403DEAC-782D-B1EA-A89D-E19E1DD7517B}"/>
          </ac:spMkLst>
        </pc:spChg>
        <pc:spChg chg="mod">
          <ac:chgData name="Abigail Way" userId="S::abigail.way@cecstudents.org::7e3f522b-c718-4c0f-bc0d-52d396d72357" providerId="AD" clId="Web-{E5047BDD-7FC2-4DB2-8E12-987A1C7316B7}" dt="2025-01-24T20:48:45.082" v="863" actId="1076"/>
          <ac:spMkLst>
            <pc:docMk/>
            <pc:sldMk cId="2577858859" sldId="372"/>
            <ac:spMk id="285" creationId="{00000000-0000-0000-0000-000000000000}"/>
          </ac:spMkLst>
        </pc:spChg>
        <pc:spChg chg="mod">
          <ac:chgData name="Abigail Way" userId="S::abigail.way@cecstudents.org::7e3f522b-c718-4c0f-bc0d-52d396d72357" providerId="AD" clId="Web-{E5047BDD-7FC2-4DB2-8E12-987A1C7316B7}" dt="2025-01-24T20:49:50.004" v="864" actId="1076"/>
          <ac:spMkLst>
            <pc:docMk/>
            <pc:sldMk cId="2577858859" sldId="372"/>
            <ac:spMk id="288" creationId="{00000000-0000-0000-0000-000000000000}"/>
          </ac:spMkLst>
        </pc:spChg>
        <pc:spChg chg="add del mod">
          <ac:chgData name="Abigail Way" userId="S::abigail.way@cecstudents.org::7e3f522b-c718-4c0f-bc0d-52d396d72357" providerId="AD" clId="Web-{E5047BDD-7FC2-4DB2-8E12-987A1C7316B7}" dt="2025-01-24T20:54:29.866" v="941" actId="1076"/>
          <ac:spMkLst>
            <pc:docMk/>
            <pc:sldMk cId="2577858859" sldId="372"/>
            <ac:spMk id="295" creationId="{00000000-0000-0000-0000-000000000000}"/>
          </ac:spMkLst>
        </pc:spChg>
        <pc:spChg chg="mod">
          <ac:chgData name="Abigail Way" userId="S::abigail.way@cecstudents.org::7e3f522b-c718-4c0f-bc0d-52d396d72357" providerId="AD" clId="Web-{E5047BDD-7FC2-4DB2-8E12-987A1C7316B7}" dt="2025-01-24T20:54:38.429" v="942" actId="1076"/>
          <ac:spMkLst>
            <pc:docMk/>
            <pc:sldMk cId="2577858859" sldId="372"/>
            <ac:spMk id="296" creationId="{00000000-0000-0000-0000-000000000000}"/>
          </ac:spMkLst>
        </pc:spChg>
        <pc:spChg chg="mod">
          <ac:chgData name="Abigail Way" userId="S::abigail.way@cecstudents.org::7e3f522b-c718-4c0f-bc0d-52d396d72357" providerId="AD" clId="Web-{E5047BDD-7FC2-4DB2-8E12-987A1C7316B7}" dt="2025-01-24T20:55:00.507" v="955" actId="1076"/>
          <ac:spMkLst>
            <pc:docMk/>
            <pc:sldMk cId="2577858859" sldId="372"/>
            <ac:spMk id="297" creationId="{00000000-0000-0000-0000-000000000000}"/>
          </ac:spMkLst>
        </pc:spChg>
        <pc:spChg chg="mod">
          <ac:chgData name="Abigail Way" userId="S::abigail.way@cecstudents.org::7e3f522b-c718-4c0f-bc0d-52d396d72357" providerId="AD" clId="Web-{E5047BDD-7FC2-4DB2-8E12-987A1C7316B7}" dt="2025-01-24T20:55:48.617" v="978" actId="1076"/>
          <ac:spMkLst>
            <pc:docMk/>
            <pc:sldMk cId="2577858859" sldId="372"/>
            <ac:spMk id="298" creationId="{00000000-0000-0000-0000-000000000000}"/>
          </ac:spMkLst>
        </pc:spChg>
        <pc:spChg chg="add del mod">
          <ac:chgData name="Abigail Way" userId="S::abigail.way@cecstudents.org::7e3f522b-c718-4c0f-bc0d-52d396d72357" providerId="AD" clId="Web-{E5047BDD-7FC2-4DB2-8E12-987A1C7316B7}" dt="2025-01-24T20:55:25.601" v="962" actId="20577"/>
          <ac:spMkLst>
            <pc:docMk/>
            <pc:sldMk cId="2577858859" sldId="372"/>
            <ac:spMk id="303" creationId="{00000000-0000-0000-0000-000000000000}"/>
          </ac:spMkLst>
        </pc:spChg>
        <pc:spChg chg="mod">
          <ac:chgData name="Abigail Way" userId="S::abigail.way@cecstudents.org::7e3f522b-c718-4c0f-bc0d-52d396d72357" providerId="AD" clId="Web-{E5047BDD-7FC2-4DB2-8E12-987A1C7316B7}" dt="2025-01-24T20:52:00.787" v="905" actId="1076"/>
          <ac:spMkLst>
            <pc:docMk/>
            <pc:sldMk cId="2577858859" sldId="372"/>
            <ac:spMk id="304" creationId="{00000000-0000-0000-0000-000000000000}"/>
          </ac:spMkLst>
        </pc:spChg>
        <pc:spChg chg="mod">
          <ac:chgData name="Abigail Way" userId="S::abigail.way@cecstudents.org::7e3f522b-c718-4c0f-bc0d-52d396d72357" providerId="AD" clId="Web-{E5047BDD-7FC2-4DB2-8E12-987A1C7316B7}" dt="2025-01-24T20:51:51.646" v="904" actId="1076"/>
          <ac:spMkLst>
            <pc:docMk/>
            <pc:sldMk cId="2577858859" sldId="372"/>
            <ac:spMk id="312" creationId="{00000000-0000-0000-0000-000000000000}"/>
          </ac:spMkLst>
        </pc:spChg>
      </pc:sldChg>
      <pc:sldChg chg="del">
        <pc:chgData name="Abigail Way" userId="S::abigail.way@cecstudents.org::7e3f522b-c718-4c0f-bc0d-52d396d72357" providerId="AD" clId="Web-{E5047BDD-7FC2-4DB2-8E12-987A1C7316B7}" dt="2025-01-24T20:57:03.758" v="1005"/>
        <pc:sldMkLst>
          <pc:docMk/>
          <pc:sldMk cId="2824548891" sldId="395"/>
        </pc:sldMkLst>
      </pc:sldChg>
      <pc:sldChg chg="addSp delSp modSp add ord replId">
        <pc:chgData name="Abigail Way" userId="S::abigail.way@cecstudents.org::7e3f522b-c718-4c0f-bc0d-52d396d72357" providerId="AD" clId="Web-{E5047BDD-7FC2-4DB2-8E12-987A1C7316B7}" dt="2025-01-24T20:44:14.237" v="853" actId="20577"/>
        <pc:sldMkLst>
          <pc:docMk/>
          <pc:sldMk cId="1162722576" sldId="400"/>
        </pc:sldMkLst>
        <pc:spChg chg="mod">
          <ac:chgData name="Abigail Way" userId="S::abigail.way@cecstudents.org::7e3f522b-c718-4c0f-bc0d-52d396d72357" providerId="AD" clId="Web-{E5047BDD-7FC2-4DB2-8E12-987A1C7316B7}" dt="2025-01-24T20:42:53.408" v="844" actId="20577"/>
          <ac:spMkLst>
            <pc:docMk/>
            <pc:sldMk cId="1162722576" sldId="400"/>
            <ac:spMk id="2" creationId="{63BBABD4-C01E-B5BF-3344-BA82BBCC5B62}"/>
          </ac:spMkLst>
        </pc:spChg>
        <pc:spChg chg="add del mod">
          <ac:chgData name="Abigail Way" userId="S::abigail.way@cecstudents.org::7e3f522b-c718-4c0f-bc0d-52d396d72357" providerId="AD" clId="Web-{E5047BDD-7FC2-4DB2-8E12-987A1C7316B7}" dt="2025-01-24T20:44:14.237" v="853" actId="20577"/>
          <ac:spMkLst>
            <pc:docMk/>
            <pc:sldMk cId="1162722576" sldId="400"/>
            <ac:spMk id="6" creationId="{16B33F6F-3E8A-10C6-B508-D0A796925FE7}"/>
          </ac:spMkLst>
        </pc:spChg>
        <pc:spChg chg="mod">
          <ac:chgData name="Abigail Way" userId="S::abigail.way@cecstudents.org::7e3f522b-c718-4c0f-bc0d-52d396d72357" providerId="AD" clId="Web-{E5047BDD-7FC2-4DB2-8E12-987A1C7316B7}" dt="2025-01-24T20:43:38.799" v="848" actId="20577"/>
          <ac:spMkLst>
            <pc:docMk/>
            <pc:sldMk cId="1162722576" sldId="400"/>
            <ac:spMk id="431" creationId="{00000000-0000-0000-0000-000000000000}"/>
          </ac:spMkLst>
        </pc:spChg>
        <pc:graphicFrameChg chg="mod modGraphic">
          <ac:chgData name="Abigail Way" userId="S::abigail.way@cecstudents.org::7e3f522b-c718-4c0f-bc0d-52d396d72357" providerId="AD" clId="Web-{E5047BDD-7FC2-4DB2-8E12-987A1C7316B7}" dt="2025-01-24T20:42:44.252" v="839"/>
          <ac:graphicFrameMkLst>
            <pc:docMk/>
            <pc:sldMk cId="1162722576" sldId="400"/>
            <ac:graphicFrameMk id="5" creationId="{4AE6A571-AD9E-8676-FF44-FFE21B91AE63}"/>
          </ac:graphicFrameMkLst>
        </pc:graphicFrameChg>
      </pc:sldChg>
    </pc:docChg>
  </pc:docChgLst>
  <pc:docChgLst>
    <pc:chgData name="Abigail Way" userId="S::abigail.way@cecstudents.org::7e3f522b-c718-4c0f-bc0d-52d396d72357" providerId="AD" clId="Web-{67B34B33-F970-48A1-9A55-494E7B40D743}"/>
    <pc:docChg chg="addSld delSld modSld">
      <pc:chgData name="Abigail Way" userId="S::abigail.way@cecstudents.org::7e3f522b-c718-4c0f-bc0d-52d396d72357" providerId="AD" clId="Web-{67B34B33-F970-48A1-9A55-494E7B40D743}" dt="2025-02-10T20:29:26.574" v="440" actId="1076"/>
      <pc:docMkLst>
        <pc:docMk/>
      </pc:docMkLst>
      <pc:sldChg chg="del">
        <pc:chgData name="Abigail Way" userId="S::abigail.way@cecstudents.org::7e3f522b-c718-4c0f-bc0d-52d396d72357" providerId="AD" clId="Web-{67B34B33-F970-48A1-9A55-494E7B40D743}" dt="2025-02-10T20:26:37.715" v="428"/>
        <pc:sldMkLst>
          <pc:docMk/>
          <pc:sldMk cId="0" sldId="272"/>
        </pc:sldMkLst>
      </pc:sldChg>
      <pc:sldChg chg="modSp">
        <pc:chgData name="Abigail Way" userId="S::abigail.way@cecstudents.org::7e3f522b-c718-4c0f-bc0d-52d396d72357" providerId="AD" clId="Web-{67B34B33-F970-48A1-9A55-494E7B40D743}" dt="2025-02-10T20:29:26.574" v="440" actId="1076"/>
        <pc:sldMkLst>
          <pc:docMk/>
          <pc:sldMk cId="0" sldId="273"/>
        </pc:sldMkLst>
        <pc:spChg chg="mod">
          <ac:chgData name="Abigail Way" userId="S::abigail.way@cecstudents.org::7e3f522b-c718-4c0f-bc0d-52d396d72357" providerId="AD" clId="Web-{67B34B33-F970-48A1-9A55-494E7B40D743}" dt="2025-02-10T20:28:26.246" v="437" actId="20577"/>
          <ac:spMkLst>
            <pc:docMk/>
            <pc:sldMk cId="0" sldId="273"/>
            <ac:spMk id="354" creationId="{00000000-0000-0000-0000-000000000000}"/>
          </ac:spMkLst>
        </pc:spChg>
        <pc:picChg chg="mod">
          <ac:chgData name="Abigail Way" userId="S::abigail.way@cecstudents.org::7e3f522b-c718-4c0f-bc0d-52d396d72357" providerId="AD" clId="Web-{67B34B33-F970-48A1-9A55-494E7B40D743}" dt="2025-02-10T20:29:26.574" v="440" actId="1076"/>
          <ac:picMkLst>
            <pc:docMk/>
            <pc:sldMk cId="0" sldId="273"/>
            <ac:picMk id="376" creationId="{00000000-0000-0000-0000-000000000000}"/>
          </ac:picMkLst>
        </pc:picChg>
      </pc:sldChg>
      <pc:sldChg chg="modSp">
        <pc:chgData name="Abigail Way" userId="S::abigail.way@cecstudents.org::7e3f522b-c718-4c0f-bc0d-52d396d72357" providerId="AD" clId="Web-{67B34B33-F970-48A1-9A55-494E7B40D743}" dt="2025-02-10T20:21:35.373" v="427"/>
        <pc:sldMkLst>
          <pc:docMk/>
          <pc:sldMk cId="3030329363" sldId="412"/>
        </pc:sldMkLst>
        <pc:graphicFrameChg chg="mod modGraphic">
          <ac:chgData name="Abigail Way" userId="S::abigail.way@cecstudents.org::7e3f522b-c718-4c0f-bc0d-52d396d72357" providerId="AD" clId="Web-{67B34B33-F970-48A1-9A55-494E7B40D743}" dt="2025-02-10T20:21:35.373" v="427"/>
          <ac:graphicFrameMkLst>
            <pc:docMk/>
            <pc:sldMk cId="3030329363" sldId="412"/>
            <ac:graphicFrameMk id="2" creationId="{833FA403-CBF9-3BB7-DD9C-25572AD30569}"/>
          </ac:graphicFrameMkLst>
        </pc:graphicFrameChg>
      </pc:sldChg>
      <pc:sldChg chg="modSp add replId">
        <pc:chgData name="Abigail Way" userId="S::abigail.way@cecstudents.org::7e3f522b-c718-4c0f-bc0d-52d396d72357" providerId="AD" clId="Web-{67B34B33-F970-48A1-9A55-494E7B40D743}" dt="2025-02-10T20:17:06.797" v="352"/>
        <pc:sldMkLst>
          <pc:docMk/>
          <pc:sldMk cId="3078026586" sldId="415"/>
        </pc:sldMkLst>
        <pc:graphicFrameChg chg="mod modGraphic">
          <ac:chgData name="Abigail Way" userId="S::abigail.way@cecstudents.org::7e3f522b-c718-4c0f-bc0d-52d396d72357" providerId="AD" clId="Web-{67B34B33-F970-48A1-9A55-494E7B40D743}" dt="2025-02-10T20:17:06.797" v="352"/>
          <ac:graphicFrameMkLst>
            <pc:docMk/>
            <pc:sldMk cId="3078026586" sldId="415"/>
            <ac:graphicFrameMk id="5" creationId="{B3129F0B-FE5A-D1A3-0674-197475E6D1E4}"/>
          </ac:graphicFrameMkLst>
        </pc:graphicFrameChg>
      </pc:sldChg>
    </pc:docChg>
  </pc:docChgLst>
  <pc:docChgLst>
    <pc:chgData name="Abigail Way" userId="S::abigail.way@cecstudents.org::7e3f522b-c718-4c0f-bc0d-52d396d72357" providerId="AD" clId="Web-{1E714741-AE91-4F16-82CE-85D98CB8ED0A}"/>
    <pc:docChg chg="modSld">
      <pc:chgData name="Abigail Way" userId="S::abigail.way@cecstudents.org::7e3f522b-c718-4c0f-bc0d-52d396d72357" providerId="AD" clId="Web-{1E714741-AE91-4F16-82CE-85D98CB8ED0A}" dt="2025-01-30T15:32:26.060" v="419"/>
      <pc:docMkLst>
        <pc:docMk/>
      </pc:docMkLst>
      <pc:sldChg chg="modSp">
        <pc:chgData name="Abigail Way" userId="S::abigail.way@cecstudents.org::7e3f522b-c718-4c0f-bc0d-52d396d72357" providerId="AD" clId="Web-{1E714741-AE91-4F16-82CE-85D98CB8ED0A}" dt="2025-01-30T15:25:08.919" v="17" actId="20577"/>
        <pc:sldMkLst>
          <pc:docMk/>
          <pc:sldMk cId="303985989" sldId="393"/>
        </pc:sldMkLst>
        <pc:spChg chg="mod">
          <ac:chgData name="Abigail Way" userId="S::abigail.way@cecstudents.org::7e3f522b-c718-4c0f-bc0d-52d396d72357" providerId="AD" clId="Web-{1E714741-AE91-4F16-82CE-85D98CB8ED0A}" dt="2025-01-30T15:25:01.075" v="13" actId="20577"/>
          <ac:spMkLst>
            <pc:docMk/>
            <pc:sldMk cId="303985989" sldId="393"/>
            <ac:spMk id="3" creationId="{28162945-2A3D-0650-E6B9-5AFDAD0319B3}"/>
          </ac:spMkLst>
        </pc:spChg>
        <pc:spChg chg="mod">
          <ac:chgData name="Abigail Way" userId="S::abigail.way@cecstudents.org::7e3f522b-c718-4c0f-bc0d-52d396d72357" providerId="AD" clId="Web-{1E714741-AE91-4F16-82CE-85D98CB8ED0A}" dt="2025-01-30T15:25:08.919" v="17" actId="20577"/>
          <ac:spMkLst>
            <pc:docMk/>
            <pc:sldMk cId="303985989" sldId="393"/>
            <ac:spMk id="4" creationId="{D006A571-E66F-0424-B1A8-1904E29DEB08}"/>
          </ac:spMkLst>
        </pc:spChg>
        <pc:spChg chg="mod">
          <ac:chgData name="Abigail Way" userId="S::abigail.way@cecstudents.org::7e3f522b-c718-4c0f-bc0d-52d396d72357" providerId="AD" clId="Web-{1E714741-AE91-4F16-82CE-85D98CB8ED0A}" dt="2025-01-30T15:24:52.075" v="9" actId="20577"/>
          <ac:spMkLst>
            <pc:docMk/>
            <pc:sldMk cId="303985989" sldId="393"/>
            <ac:spMk id="6" creationId="{B33E72A9-8959-8A99-740D-F69122B01AFB}"/>
          </ac:spMkLst>
        </pc:spChg>
      </pc:sldChg>
      <pc:sldChg chg="modSp">
        <pc:chgData name="Abigail Way" userId="S::abigail.way@cecstudents.org::7e3f522b-c718-4c0f-bc0d-52d396d72357" providerId="AD" clId="Web-{1E714741-AE91-4F16-82CE-85D98CB8ED0A}" dt="2025-01-30T15:32:26.060" v="419"/>
        <pc:sldMkLst>
          <pc:docMk/>
          <pc:sldMk cId="769535978" sldId="401"/>
        </pc:sldMkLst>
        <pc:graphicFrameChg chg="mod modGraphic">
          <ac:chgData name="Abigail Way" userId="S::abigail.way@cecstudents.org::7e3f522b-c718-4c0f-bc0d-52d396d72357" providerId="AD" clId="Web-{1E714741-AE91-4F16-82CE-85D98CB8ED0A}" dt="2025-01-30T15:32:26.060" v="419"/>
          <ac:graphicFrameMkLst>
            <pc:docMk/>
            <pc:sldMk cId="769535978" sldId="401"/>
            <ac:graphicFrameMk id="5" creationId="{4AE6A571-AD9E-8676-FF44-FFE21B91AE63}"/>
          </ac:graphicFrameMkLst>
        </pc:graphicFrameChg>
      </pc:sldChg>
      <pc:sldChg chg="modSp">
        <pc:chgData name="Abigail Way" userId="S::abigail.way@cecstudents.org::7e3f522b-c718-4c0f-bc0d-52d396d72357" providerId="AD" clId="Web-{1E714741-AE91-4F16-82CE-85D98CB8ED0A}" dt="2025-01-30T15:27:56.669" v="83" actId="20577"/>
        <pc:sldMkLst>
          <pc:docMk/>
          <pc:sldMk cId="1575995614" sldId="404"/>
        </pc:sldMkLst>
        <pc:spChg chg="mod">
          <ac:chgData name="Abigail Way" userId="S::abigail.way@cecstudents.org::7e3f522b-c718-4c0f-bc0d-52d396d72357" providerId="AD" clId="Web-{1E714741-AE91-4F16-82CE-85D98CB8ED0A}" dt="2025-01-30T15:27:56.669" v="83" actId="20577"/>
          <ac:spMkLst>
            <pc:docMk/>
            <pc:sldMk cId="1575995614" sldId="404"/>
            <ac:spMk id="2" creationId="{61181C05-4159-8D73-E1BB-554FE12578C2}"/>
          </ac:spMkLst>
        </pc:spChg>
      </pc:sldChg>
      <pc:sldChg chg="modSp">
        <pc:chgData name="Abigail Way" userId="S::abigail.way@cecstudents.org::7e3f522b-c718-4c0f-bc0d-52d396d72357" providerId="AD" clId="Web-{1E714741-AE91-4F16-82CE-85D98CB8ED0A}" dt="2025-01-30T15:28:04.294" v="85" actId="20577"/>
        <pc:sldMkLst>
          <pc:docMk/>
          <pc:sldMk cId="1582245060" sldId="405"/>
        </pc:sldMkLst>
        <pc:spChg chg="mod">
          <ac:chgData name="Abigail Way" userId="S::abigail.way@cecstudents.org::7e3f522b-c718-4c0f-bc0d-52d396d72357" providerId="AD" clId="Web-{1E714741-AE91-4F16-82CE-85D98CB8ED0A}" dt="2025-01-30T15:27:22.778" v="62" actId="20577"/>
          <ac:spMkLst>
            <pc:docMk/>
            <pc:sldMk cId="1582245060" sldId="405"/>
            <ac:spMk id="2" creationId="{45C96BB9-5158-1EA7-725C-AD3BAE92F8B1}"/>
          </ac:spMkLst>
        </pc:spChg>
        <pc:spChg chg="mod">
          <ac:chgData name="Abigail Way" userId="S::abigail.way@cecstudents.org::7e3f522b-c718-4c0f-bc0d-52d396d72357" providerId="AD" clId="Web-{1E714741-AE91-4F16-82CE-85D98CB8ED0A}" dt="2025-01-30T15:27:28.044" v="64" actId="20577"/>
          <ac:spMkLst>
            <pc:docMk/>
            <pc:sldMk cId="1582245060" sldId="405"/>
            <ac:spMk id="3" creationId="{8C558457-4966-47DD-9026-80B24918C298}"/>
          </ac:spMkLst>
        </pc:spChg>
        <pc:spChg chg="mod">
          <ac:chgData name="Abigail Way" userId="S::abigail.way@cecstudents.org::7e3f522b-c718-4c0f-bc0d-52d396d72357" providerId="AD" clId="Web-{1E714741-AE91-4F16-82CE-85D98CB8ED0A}" dt="2025-01-30T15:28:04.294" v="85" actId="20577"/>
          <ac:spMkLst>
            <pc:docMk/>
            <pc:sldMk cId="1582245060" sldId="405"/>
            <ac:spMk id="4" creationId="{8DD4755F-9E3C-A2DD-3D36-E05CFF0674C2}"/>
          </ac:spMkLst>
        </pc:spChg>
        <pc:spChg chg="mod">
          <ac:chgData name="Abigail Way" userId="S::abigail.way@cecstudents.org::7e3f522b-c718-4c0f-bc0d-52d396d72357" providerId="AD" clId="Web-{1E714741-AE91-4F16-82CE-85D98CB8ED0A}" dt="2025-01-30T15:26:09.528" v="22" actId="20577"/>
          <ac:spMkLst>
            <pc:docMk/>
            <pc:sldMk cId="1582245060" sldId="405"/>
            <ac:spMk id="10" creationId="{BE4E1B74-F72F-9330-8304-B578D9FEC706}"/>
          </ac:spMkLst>
        </pc:spChg>
        <pc:spChg chg="mod">
          <ac:chgData name="Abigail Way" userId="S::abigail.way@cecstudents.org::7e3f522b-c718-4c0f-bc0d-52d396d72357" providerId="AD" clId="Web-{1E714741-AE91-4F16-82CE-85D98CB8ED0A}" dt="2025-01-30T15:26:59.903" v="52" actId="20577"/>
          <ac:spMkLst>
            <pc:docMk/>
            <pc:sldMk cId="1582245060" sldId="405"/>
            <ac:spMk id="12" creationId="{29421068-F7A5-E960-C33C-5984884DDC6E}"/>
          </ac:spMkLst>
        </pc:spChg>
      </pc:sldChg>
    </pc:docChg>
  </pc:docChgLst>
  <pc:docChgLst>
    <pc:chgData name="Abigail Way" userId="S::abigail.way@cecstudents.org::7e3f522b-c718-4c0f-bc0d-52d396d72357" providerId="AD" clId="Web-{5F597484-970B-4DE7-BFF0-BBC2F7F00AD8}"/>
    <pc:docChg chg="addSld modSld sldOrd">
      <pc:chgData name="Abigail Way" userId="S::abigail.way@cecstudents.org::7e3f522b-c718-4c0f-bc0d-52d396d72357" providerId="AD" clId="Web-{5F597484-970B-4DE7-BFF0-BBC2F7F00AD8}" dt="2025-01-21T20:57:43.177" v="77" actId="20577"/>
      <pc:docMkLst>
        <pc:docMk/>
      </pc:docMkLst>
      <pc:sldChg chg="delSp modSp add ord replId">
        <pc:chgData name="Abigail Way" userId="S::abigail.way@cecstudents.org::7e3f522b-c718-4c0f-bc0d-52d396d72357" providerId="AD" clId="Web-{5F597484-970B-4DE7-BFF0-BBC2F7F00AD8}" dt="2025-01-21T20:57:43.177" v="77" actId="20577"/>
        <pc:sldMkLst>
          <pc:docMk/>
          <pc:sldMk cId="896280737" sldId="399"/>
        </pc:sldMkLst>
      </pc:sldChg>
    </pc:docChg>
  </pc:docChgLst>
  <pc:docChgLst>
    <pc:chgData name="Abigail Way" userId="S::abigail.way@cecstudents.org::7e3f522b-c718-4c0f-bc0d-52d396d72357" providerId="AD" clId="Web-{BB87FCD1-B151-4ADC-ABAF-DC2873F85268}"/>
    <pc:docChg chg="modSld">
      <pc:chgData name="Abigail Way" userId="S::abigail.way@cecstudents.org::7e3f522b-c718-4c0f-bc0d-52d396d72357" providerId="AD" clId="Web-{BB87FCD1-B151-4ADC-ABAF-DC2873F85268}" dt="2025-01-28T20:25:00.890" v="309" actId="20577"/>
      <pc:docMkLst>
        <pc:docMk/>
      </pc:docMkLst>
      <pc:sldChg chg="modSp">
        <pc:chgData name="Abigail Way" userId="S::abigail.way@cecstudents.org::7e3f522b-c718-4c0f-bc0d-52d396d72357" providerId="AD" clId="Web-{BB87FCD1-B151-4ADC-ABAF-DC2873F85268}" dt="2025-01-28T20:25:00.890" v="309" actId="20577"/>
        <pc:sldMkLst>
          <pc:docMk/>
          <pc:sldMk cId="769535978" sldId="401"/>
        </pc:sldMkLst>
        <pc:spChg chg="mod">
          <ac:chgData name="Abigail Way" userId="S::abigail.way@cecstudents.org::7e3f522b-c718-4c0f-bc0d-52d396d72357" providerId="AD" clId="Web-{BB87FCD1-B151-4ADC-ABAF-DC2873F85268}" dt="2025-01-28T20:24:23.826" v="288" actId="20577"/>
          <ac:spMkLst>
            <pc:docMk/>
            <pc:sldMk cId="769535978" sldId="401"/>
            <ac:spMk id="2" creationId="{63BBABD4-C01E-B5BF-3344-BA82BBCC5B62}"/>
          </ac:spMkLst>
        </pc:spChg>
        <pc:spChg chg="mod">
          <ac:chgData name="Abigail Way" userId="S::abigail.way@cecstudents.org::7e3f522b-c718-4c0f-bc0d-52d396d72357" providerId="AD" clId="Web-{BB87FCD1-B151-4ADC-ABAF-DC2873F85268}" dt="2025-01-28T20:25:00.890" v="309" actId="20577"/>
          <ac:spMkLst>
            <pc:docMk/>
            <pc:sldMk cId="769535978" sldId="401"/>
            <ac:spMk id="3" creationId="{C62527B2-CC08-F592-91C0-AB903C370379}"/>
          </ac:spMkLst>
        </pc:spChg>
        <pc:spChg chg="mod">
          <ac:chgData name="Abigail Way" userId="S::abigail.way@cecstudents.org::7e3f522b-c718-4c0f-bc0d-52d396d72357" providerId="AD" clId="Web-{BB87FCD1-B151-4ADC-ABAF-DC2873F85268}" dt="2025-01-28T20:24:45.124" v="299" actId="20577"/>
          <ac:spMkLst>
            <pc:docMk/>
            <pc:sldMk cId="769535978" sldId="401"/>
            <ac:spMk id="431" creationId="{00000000-0000-0000-0000-000000000000}"/>
          </ac:spMkLst>
        </pc:spChg>
        <pc:graphicFrameChg chg="mod modGraphic">
          <ac:chgData name="Abigail Way" userId="S::abigail.way@cecstudents.org::7e3f522b-c718-4c0f-bc0d-52d396d72357" providerId="AD" clId="Web-{BB87FCD1-B151-4ADC-ABAF-DC2873F85268}" dt="2025-01-28T20:24:10.013" v="269"/>
          <ac:graphicFrameMkLst>
            <pc:docMk/>
            <pc:sldMk cId="769535978" sldId="401"/>
            <ac:graphicFrameMk id="5" creationId="{4AE6A571-AD9E-8676-FF44-FFE21B91AE63}"/>
          </ac:graphicFrameMkLst>
        </pc:graphicFrameChg>
      </pc:sldChg>
    </pc:docChg>
  </pc:docChgLst>
  <pc:docChgLst>
    <pc:chgData name="Abigail Way" userId="7e3f522b-c718-4c0f-bc0d-52d396d72357" providerId="ADAL" clId="{185C0C20-27BC-4EEF-80D9-DEA95652CD0D}"/>
    <pc:docChg chg="undo custSel addSld delSld modSld sldOrd">
      <pc:chgData name="Abigail Way" userId="7e3f522b-c718-4c0f-bc0d-52d396d72357" providerId="ADAL" clId="{185C0C20-27BC-4EEF-80D9-DEA95652CD0D}" dt="2025-01-08T02:45:56.579" v="7881" actId="20577"/>
      <pc:docMkLst>
        <pc:docMk/>
      </pc:docMkLst>
      <pc:sldChg chg="modSp mod">
        <pc:chgData name="Abigail Way" userId="7e3f522b-c718-4c0f-bc0d-52d396d72357" providerId="ADAL" clId="{185C0C20-27BC-4EEF-80D9-DEA95652CD0D}" dt="2024-12-26T18:36:08.996" v="6226" actId="11"/>
        <pc:sldMkLst>
          <pc:docMk/>
          <pc:sldMk cId="0" sldId="262"/>
        </pc:sldMkLst>
      </pc:sldChg>
      <pc:sldChg chg="modSp mod">
        <pc:chgData name="Abigail Way" userId="7e3f522b-c718-4c0f-bc0d-52d396d72357" providerId="ADAL" clId="{185C0C20-27BC-4EEF-80D9-DEA95652CD0D}" dt="2024-12-26T18:27:04.253" v="5854" actId="20577"/>
        <pc:sldMkLst>
          <pc:docMk/>
          <pc:sldMk cId="0" sldId="263"/>
        </pc:sldMkLst>
        <pc:spChg chg="mod">
          <ac:chgData name="Abigail Way" userId="7e3f522b-c718-4c0f-bc0d-52d396d72357" providerId="ADAL" clId="{185C0C20-27BC-4EEF-80D9-DEA95652CD0D}" dt="2024-12-26T18:27:04.253" v="5854" actId="20577"/>
          <ac:spMkLst>
            <pc:docMk/>
            <pc:sldMk cId="0" sldId="263"/>
            <ac:spMk id="3" creationId="{560E42D9-0F0F-67C1-6FDA-2A46073EF081}"/>
          </ac:spMkLst>
        </pc:spChg>
      </pc:sldChg>
      <pc:sldChg chg="modSp mod">
        <pc:chgData name="Abigail Way" userId="7e3f522b-c718-4c0f-bc0d-52d396d72357" providerId="ADAL" clId="{185C0C20-27BC-4EEF-80D9-DEA95652CD0D}" dt="2024-12-26T18:23:41.248" v="5764" actId="14100"/>
        <pc:sldMkLst>
          <pc:docMk/>
          <pc:sldMk cId="0" sldId="266"/>
        </pc:sldMkLst>
        <pc:spChg chg="mod">
          <ac:chgData name="Abigail Way" userId="7e3f522b-c718-4c0f-bc0d-52d396d72357" providerId="ADAL" clId="{185C0C20-27BC-4EEF-80D9-DEA95652CD0D}" dt="2024-12-26T18:23:41.248" v="5764" actId="14100"/>
          <ac:spMkLst>
            <pc:docMk/>
            <pc:sldMk cId="0" sldId="266"/>
            <ac:spMk id="4" creationId="{A7AF827D-429D-40C0-87B2-9149FD2729AA}"/>
          </ac:spMkLst>
        </pc:spChg>
      </pc:sldChg>
      <pc:sldChg chg="modSp mod">
        <pc:chgData name="Abigail Way" userId="7e3f522b-c718-4c0f-bc0d-52d396d72357" providerId="ADAL" clId="{185C0C20-27BC-4EEF-80D9-DEA95652CD0D}" dt="2024-12-26T18:23:46.368" v="5767" actId="20577"/>
        <pc:sldMkLst>
          <pc:docMk/>
          <pc:sldMk cId="0" sldId="268"/>
        </pc:sldMkLst>
        <pc:spChg chg="mod">
          <ac:chgData name="Abigail Way" userId="7e3f522b-c718-4c0f-bc0d-52d396d72357" providerId="ADAL" clId="{185C0C20-27BC-4EEF-80D9-DEA95652CD0D}" dt="2024-12-26T18:23:46.368" v="5767" actId="20577"/>
          <ac:spMkLst>
            <pc:docMk/>
            <pc:sldMk cId="0" sldId="268"/>
            <ac:spMk id="2" creationId="{598EC5A1-99AB-4CE4-9000-501173A9F416}"/>
          </ac:spMkLst>
        </pc:spChg>
      </pc:sldChg>
      <pc:sldChg chg="modSp mod">
        <pc:chgData name="Abigail Way" userId="7e3f522b-c718-4c0f-bc0d-52d396d72357" providerId="ADAL" clId="{185C0C20-27BC-4EEF-80D9-DEA95652CD0D}" dt="2024-12-26T18:23:54.661" v="5771" actId="14100"/>
        <pc:sldMkLst>
          <pc:docMk/>
          <pc:sldMk cId="0" sldId="269"/>
        </pc:sldMkLst>
        <pc:spChg chg="mod">
          <ac:chgData name="Abigail Way" userId="7e3f522b-c718-4c0f-bc0d-52d396d72357" providerId="ADAL" clId="{185C0C20-27BC-4EEF-80D9-DEA95652CD0D}" dt="2024-12-26T18:23:54.661" v="5771" actId="14100"/>
          <ac:spMkLst>
            <pc:docMk/>
            <pc:sldMk cId="0" sldId="269"/>
            <ac:spMk id="6" creationId="{D8DBBFEC-C89A-48AF-AB01-34CE8B0A59E1}"/>
          </ac:spMkLst>
        </pc:spChg>
      </pc:sldChg>
      <pc:sldChg chg="modSp mod">
        <pc:chgData name="Abigail Way" userId="7e3f522b-c718-4c0f-bc0d-52d396d72357" providerId="ADAL" clId="{185C0C20-27BC-4EEF-80D9-DEA95652CD0D}" dt="2024-12-26T18:26:13.402" v="5833" actId="20577"/>
        <pc:sldMkLst>
          <pc:docMk/>
          <pc:sldMk cId="0" sldId="270"/>
        </pc:sldMkLst>
        <pc:spChg chg="mod">
          <ac:chgData name="Abigail Way" userId="7e3f522b-c718-4c0f-bc0d-52d396d72357" providerId="ADAL" clId="{185C0C20-27BC-4EEF-80D9-DEA95652CD0D}" dt="2024-12-26T18:26:13.402" v="5833" actId="20577"/>
          <ac:spMkLst>
            <pc:docMk/>
            <pc:sldMk cId="0" sldId="270"/>
            <ac:spMk id="316" creationId="{00000000-0000-0000-0000-000000000000}"/>
          </ac:spMkLst>
        </pc:spChg>
      </pc:sldChg>
      <pc:sldChg chg="modSp mod">
        <pc:chgData name="Abigail Way" userId="7e3f522b-c718-4c0f-bc0d-52d396d72357" providerId="ADAL" clId="{185C0C20-27BC-4EEF-80D9-DEA95652CD0D}" dt="2024-12-26T18:26:19.054" v="5835" actId="20577"/>
        <pc:sldMkLst>
          <pc:docMk/>
          <pc:sldMk cId="0" sldId="271"/>
        </pc:sldMkLst>
        <pc:spChg chg="mod">
          <ac:chgData name="Abigail Way" userId="7e3f522b-c718-4c0f-bc0d-52d396d72357" providerId="ADAL" clId="{185C0C20-27BC-4EEF-80D9-DEA95652CD0D}" dt="2024-12-26T18:26:19.054" v="5835" actId="20577"/>
          <ac:spMkLst>
            <pc:docMk/>
            <pc:sldMk cId="0" sldId="271"/>
            <ac:spMk id="340" creationId="{00000000-0000-0000-0000-000000000000}"/>
          </ac:spMkLst>
        </pc:spChg>
      </pc:sldChg>
      <pc:sldChg chg="modSp mod">
        <pc:chgData name="Abigail Way" userId="7e3f522b-c718-4c0f-bc0d-52d396d72357" providerId="ADAL" clId="{185C0C20-27BC-4EEF-80D9-DEA95652CD0D}" dt="2024-12-26T18:26:46.219" v="5846" actId="20577"/>
        <pc:sldMkLst>
          <pc:docMk/>
          <pc:sldMk cId="0" sldId="272"/>
        </pc:sldMkLst>
      </pc:sldChg>
      <pc:sldChg chg="modSp mod">
        <pc:chgData name="Abigail Way" userId="7e3f522b-c718-4c0f-bc0d-52d396d72357" providerId="ADAL" clId="{185C0C20-27BC-4EEF-80D9-DEA95652CD0D}" dt="2024-12-26T18:26:51.470" v="5850" actId="20577"/>
        <pc:sldMkLst>
          <pc:docMk/>
          <pc:sldMk cId="0" sldId="273"/>
        </pc:sldMkLst>
        <pc:spChg chg="mod">
          <ac:chgData name="Abigail Way" userId="7e3f522b-c718-4c0f-bc0d-52d396d72357" providerId="ADAL" clId="{185C0C20-27BC-4EEF-80D9-DEA95652CD0D}" dt="2024-12-26T18:26:51.470" v="5850" actId="20577"/>
          <ac:spMkLst>
            <pc:docMk/>
            <pc:sldMk cId="0" sldId="273"/>
            <ac:spMk id="357" creationId="{00000000-0000-0000-0000-000000000000}"/>
          </ac:spMkLst>
        </pc:spChg>
      </pc:sldChg>
      <pc:sldChg chg="modSp mod">
        <pc:chgData name="Abigail Way" userId="7e3f522b-c718-4c0f-bc0d-52d396d72357" providerId="ADAL" clId="{185C0C20-27BC-4EEF-80D9-DEA95652CD0D}" dt="2024-12-26T18:26:56.487" v="5852" actId="20577"/>
        <pc:sldMkLst>
          <pc:docMk/>
          <pc:sldMk cId="0" sldId="274"/>
        </pc:sldMkLst>
      </pc:sldChg>
      <pc:sldChg chg="modSp mod">
        <pc:chgData name="Abigail Way" userId="7e3f522b-c718-4c0f-bc0d-52d396d72357" providerId="ADAL" clId="{185C0C20-27BC-4EEF-80D9-DEA95652CD0D}" dt="2024-12-26T18:31:50.892" v="6043" actId="20577"/>
        <pc:sldMkLst>
          <pc:docMk/>
          <pc:sldMk cId="0" sldId="296"/>
        </pc:sldMkLst>
        <pc:spChg chg="mod">
          <ac:chgData name="Abigail Way" userId="7e3f522b-c718-4c0f-bc0d-52d396d72357" providerId="ADAL" clId="{185C0C20-27BC-4EEF-80D9-DEA95652CD0D}" dt="2024-12-26T18:31:50.892" v="6043" actId="20577"/>
          <ac:spMkLst>
            <pc:docMk/>
            <pc:sldMk cId="0" sldId="296"/>
            <ac:spMk id="3" creationId="{7F8D28CC-93C0-42B3-8558-C29C89F74DD4}"/>
          </ac:spMkLst>
        </pc:spChg>
      </pc:sldChg>
      <pc:sldChg chg="modSp mod">
        <pc:chgData name="Abigail Way" userId="7e3f522b-c718-4c0f-bc0d-52d396d72357" providerId="ADAL" clId="{185C0C20-27BC-4EEF-80D9-DEA95652CD0D}" dt="2024-12-26T18:31:55.008" v="6047" actId="20577"/>
        <pc:sldMkLst>
          <pc:docMk/>
          <pc:sldMk cId="0" sldId="297"/>
        </pc:sldMkLst>
        <pc:spChg chg="mod">
          <ac:chgData name="Abigail Way" userId="7e3f522b-c718-4c0f-bc0d-52d396d72357" providerId="ADAL" clId="{185C0C20-27BC-4EEF-80D9-DEA95652CD0D}" dt="2024-12-26T18:31:55.008" v="6047" actId="20577"/>
          <ac:spMkLst>
            <pc:docMk/>
            <pc:sldMk cId="0" sldId="297"/>
            <ac:spMk id="589" creationId="{00000000-0000-0000-0000-000000000000}"/>
          </ac:spMkLst>
        </pc:spChg>
      </pc:sldChg>
      <pc:sldChg chg="modSp mod">
        <pc:chgData name="Abigail Way" userId="7e3f522b-c718-4c0f-bc0d-52d396d72357" providerId="ADAL" clId="{185C0C20-27BC-4EEF-80D9-DEA95652CD0D}" dt="2024-12-26T18:32:00.291" v="6051" actId="20577"/>
        <pc:sldMkLst>
          <pc:docMk/>
          <pc:sldMk cId="0" sldId="298"/>
        </pc:sldMkLst>
        <pc:spChg chg="mod">
          <ac:chgData name="Abigail Way" userId="7e3f522b-c718-4c0f-bc0d-52d396d72357" providerId="ADAL" clId="{185C0C20-27BC-4EEF-80D9-DEA95652CD0D}" dt="2024-12-26T18:32:00.291" v="6051" actId="20577"/>
          <ac:spMkLst>
            <pc:docMk/>
            <pc:sldMk cId="0" sldId="298"/>
            <ac:spMk id="597" creationId="{00000000-0000-0000-0000-000000000000}"/>
          </ac:spMkLst>
        </pc:spChg>
      </pc:sldChg>
      <pc:sldChg chg="modSp mod">
        <pc:chgData name="Abigail Way" userId="7e3f522b-c718-4c0f-bc0d-52d396d72357" providerId="ADAL" clId="{185C0C20-27BC-4EEF-80D9-DEA95652CD0D}" dt="2024-12-26T18:32:06.348" v="6055" actId="20577"/>
        <pc:sldMkLst>
          <pc:docMk/>
          <pc:sldMk cId="0" sldId="299"/>
        </pc:sldMkLst>
        <pc:spChg chg="mod">
          <ac:chgData name="Abigail Way" userId="7e3f522b-c718-4c0f-bc0d-52d396d72357" providerId="ADAL" clId="{185C0C20-27BC-4EEF-80D9-DEA95652CD0D}" dt="2024-12-26T18:32:06.348" v="6055" actId="20577"/>
          <ac:spMkLst>
            <pc:docMk/>
            <pc:sldMk cId="0" sldId="299"/>
            <ac:spMk id="605" creationId="{00000000-0000-0000-0000-000000000000}"/>
          </ac:spMkLst>
        </pc:spChg>
      </pc:sldChg>
      <pc:sldChg chg="modSp mod">
        <pc:chgData name="Abigail Way" userId="7e3f522b-c718-4c0f-bc0d-52d396d72357" providerId="ADAL" clId="{185C0C20-27BC-4EEF-80D9-DEA95652CD0D}" dt="2024-12-26T18:32:14.123" v="6059" actId="20577"/>
        <pc:sldMkLst>
          <pc:docMk/>
          <pc:sldMk cId="0" sldId="300"/>
        </pc:sldMkLst>
        <pc:spChg chg="mod">
          <ac:chgData name="Abigail Way" userId="7e3f522b-c718-4c0f-bc0d-52d396d72357" providerId="ADAL" clId="{185C0C20-27BC-4EEF-80D9-DEA95652CD0D}" dt="2024-12-26T18:32:14.123" v="6059" actId="20577"/>
          <ac:spMkLst>
            <pc:docMk/>
            <pc:sldMk cId="0" sldId="300"/>
            <ac:spMk id="613" creationId="{00000000-0000-0000-0000-000000000000}"/>
          </ac:spMkLst>
        </pc:spChg>
      </pc:sldChg>
      <pc:sldChg chg="modSp mod">
        <pc:chgData name="Abigail Way" userId="7e3f522b-c718-4c0f-bc0d-52d396d72357" providerId="ADAL" clId="{185C0C20-27BC-4EEF-80D9-DEA95652CD0D}" dt="2024-12-26T18:32:19.505" v="6061" actId="20577"/>
        <pc:sldMkLst>
          <pc:docMk/>
          <pc:sldMk cId="0" sldId="301"/>
        </pc:sldMkLst>
        <pc:spChg chg="mod">
          <ac:chgData name="Abigail Way" userId="7e3f522b-c718-4c0f-bc0d-52d396d72357" providerId="ADAL" clId="{185C0C20-27BC-4EEF-80D9-DEA95652CD0D}" dt="2024-12-26T18:32:19.505" v="6061" actId="20577"/>
          <ac:spMkLst>
            <pc:docMk/>
            <pc:sldMk cId="0" sldId="301"/>
            <ac:spMk id="621" creationId="{00000000-0000-0000-0000-000000000000}"/>
          </ac:spMkLst>
        </pc:spChg>
      </pc:sldChg>
      <pc:sldChg chg="modSp mod">
        <pc:chgData name="Abigail Way" userId="7e3f522b-c718-4c0f-bc0d-52d396d72357" providerId="ADAL" clId="{185C0C20-27BC-4EEF-80D9-DEA95652CD0D}" dt="2024-12-26T18:24:02.099" v="5774" actId="20577"/>
        <pc:sldMkLst>
          <pc:docMk/>
          <pc:sldMk cId="1659948077" sldId="314"/>
        </pc:sldMkLst>
        <pc:spChg chg="mod">
          <ac:chgData name="Abigail Way" userId="7e3f522b-c718-4c0f-bc0d-52d396d72357" providerId="ADAL" clId="{185C0C20-27BC-4EEF-80D9-DEA95652CD0D}" dt="2024-12-26T18:24:02.099" v="5774" actId="20577"/>
          <ac:spMkLst>
            <pc:docMk/>
            <pc:sldMk cId="1659948077" sldId="314"/>
            <ac:spMk id="5" creationId="{67B209D6-A5E3-4AD5-9200-B6AC9339EE93}"/>
          </ac:spMkLst>
        </pc:spChg>
      </pc:sldChg>
      <pc:sldChg chg="modSp mod">
        <pc:chgData name="Abigail Way" userId="7e3f522b-c718-4c0f-bc0d-52d396d72357" providerId="ADAL" clId="{185C0C20-27BC-4EEF-80D9-DEA95652CD0D}" dt="2024-12-26T18:27:10.586" v="5860" actId="20577"/>
        <pc:sldMkLst>
          <pc:docMk/>
          <pc:sldMk cId="859400136" sldId="315"/>
        </pc:sldMkLst>
        <pc:spChg chg="mod">
          <ac:chgData name="Abigail Way" userId="7e3f522b-c718-4c0f-bc0d-52d396d72357" providerId="ADAL" clId="{185C0C20-27BC-4EEF-80D9-DEA95652CD0D}" dt="2024-12-26T18:27:10.586" v="5860" actId="20577"/>
          <ac:spMkLst>
            <pc:docMk/>
            <pc:sldMk cId="859400136" sldId="315"/>
            <ac:spMk id="3" creationId="{560E42D9-0F0F-67C1-6FDA-2A46073EF081}"/>
          </ac:spMkLst>
        </pc:spChg>
      </pc:sldChg>
      <pc:sldChg chg="modSp mod">
        <pc:chgData name="Abigail Way" userId="7e3f522b-c718-4c0f-bc0d-52d396d72357" providerId="ADAL" clId="{185C0C20-27BC-4EEF-80D9-DEA95652CD0D}" dt="2024-12-26T18:23:29.468" v="5760" actId="20577"/>
        <pc:sldMkLst>
          <pc:docMk/>
          <pc:sldMk cId="3232374534" sldId="316"/>
        </pc:sldMkLst>
        <pc:spChg chg="mod">
          <ac:chgData name="Abigail Way" userId="7e3f522b-c718-4c0f-bc0d-52d396d72357" providerId="ADAL" clId="{185C0C20-27BC-4EEF-80D9-DEA95652CD0D}" dt="2024-12-26T18:23:29.468" v="5760" actId="20577"/>
          <ac:spMkLst>
            <pc:docMk/>
            <pc:sldMk cId="3232374534" sldId="316"/>
            <ac:spMk id="5" creationId="{E9AC8E88-EFF8-4246-87FC-F6DC70F7D7A5}"/>
          </ac:spMkLst>
        </pc:spChg>
      </pc:sldChg>
      <pc:sldChg chg="modSp mod">
        <pc:chgData name="Abigail Way" userId="7e3f522b-c718-4c0f-bc0d-52d396d72357" providerId="ADAL" clId="{185C0C20-27BC-4EEF-80D9-DEA95652CD0D}" dt="2024-12-26T18:27:16.114" v="5864" actId="20577"/>
        <pc:sldMkLst>
          <pc:docMk/>
          <pc:sldMk cId="2475704764" sldId="317"/>
        </pc:sldMkLst>
        <pc:spChg chg="mod">
          <ac:chgData name="Abigail Way" userId="7e3f522b-c718-4c0f-bc0d-52d396d72357" providerId="ADAL" clId="{185C0C20-27BC-4EEF-80D9-DEA95652CD0D}" dt="2024-12-26T18:27:16.114" v="5864" actId="20577"/>
          <ac:spMkLst>
            <pc:docMk/>
            <pc:sldMk cId="2475704764" sldId="317"/>
            <ac:spMk id="6" creationId="{E28ACFD8-DEF5-4663-AFC2-6033ACEDAABD}"/>
          </ac:spMkLst>
        </pc:spChg>
      </pc:sldChg>
      <pc:sldChg chg="modSp mod">
        <pc:chgData name="Abigail Way" userId="7e3f522b-c718-4c0f-bc0d-52d396d72357" providerId="ADAL" clId="{185C0C20-27BC-4EEF-80D9-DEA95652CD0D}" dt="2024-12-26T18:27:23.953" v="5868" actId="20577"/>
        <pc:sldMkLst>
          <pc:docMk/>
          <pc:sldMk cId="3093804438" sldId="318"/>
        </pc:sldMkLst>
        <pc:spChg chg="mod">
          <ac:chgData name="Abigail Way" userId="7e3f522b-c718-4c0f-bc0d-52d396d72357" providerId="ADAL" clId="{185C0C20-27BC-4EEF-80D9-DEA95652CD0D}" dt="2024-12-26T18:27:23.953" v="5868" actId="20577"/>
          <ac:spMkLst>
            <pc:docMk/>
            <pc:sldMk cId="3093804438" sldId="318"/>
            <ac:spMk id="7" creationId="{9D421300-1FA5-4F30-8364-2DC8C2F7BEEA}"/>
          </ac:spMkLst>
        </pc:spChg>
      </pc:sldChg>
      <pc:sldChg chg="modSp mod">
        <pc:chgData name="Abigail Way" userId="7e3f522b-c718-4c0f-bc0d-52d396d72357" providerId="ADAL" clId="{185C0C20-27BC-4EEF-80D9-DEA95652CD0D}" dt="2024-12-26T18:27:44.070" v="5880" actId="20577"/>
        <pc:sldMkLst>
          <pc:docMk/>
          <pc:sldMk cId="1467363743" sldId="320"/>
        </pc:sldMkLst>
        <pc:spChg chg="mod">
          <ac:chgData name="Abigail Way" userId="7e3f522b-c718-4c0f-bc0d-52d396d72357" providerId="ADAL" clId="{185C0C20-27BC-4EEF-80D9-DEA95652CD0D}" dt="2024-12-26T18:27:44.070" v="5880" actId="20577"/>
          <ac:spMkLst>
            <pc:docMk/>
            <pc:sldMk cId="1467363743" sldId="320"/>
            <ac:spMk id="4" creationId="{065B5134-8815-4434-8695-6FD37E7262C4}"/>
          </ac:spMkLst>
        </pc:spChg>
      </pc:sldChg>
      <pc:sldChg chg="modSp mod">
        <pc:chgData name="Abigail Way" userId="7e3f522b-c718-4c0f-bc0d-52d396d72357" providerId="ADAL" clId="{185C0C20-27BC-4EEF-80D9-DEA95652CD0D}" dt="2024-12-26T18:27:31.997" v="5872" actId="20577"/>
        <pc:sldMkLst>
          <pc:docMk/>
          <pc:sldMk cId="1571900106" sldId="321"/>
        </pc:sldMkLst>
        <pc:spChg chg="mod">
          <ac:chgData name="Abigail Way" userId="7e3f522b-c718-4c0f-bc0d-52d396d72357" providerId="ADAL" clId="{185C0C20-27BC-4EEF-80D9-DEA95652CD0D}" dt="2024-12-26T18:27:31.997" v="5872" actId="20577"/>
          <ac:spMkLst>
            <pc:docMk/>
            <pc:sldMk cId="1571900106" sldId="321"/>
            <ac:spMk id="4" creationId="{27A72DA5-FF56-4C02-9E4A-998361F9C769}"/>
          </ac:spMkLst>
        </pc:spChg>
      </pc:sldChg>
      <pc:sldChg chg="modSp mod">
        <pc:chgData name="Abigail Way" userId="7e3f522b-c718-4c0f-bc0d-52d396d72357" providerId="ADAL" clId="{185C0C20-27BC-4EEF-80D9-DEA95652CD0D}" dt="2024-12-26T18:27:37.684" v="5876" actId="20577"/>
        <pc:sldMkLst>
          <pc:docMk/>
          <pc:sldMk cId="4191209060" sldId="322"/>
        </pc:sldMkLst>
        <pc:spChg chg="mod">
          <ac:chgData name="Abigail Way" userId="7e3f522b-c718-4c0f-bc0d-52d396d72357" providerId="ADAL" clId="{185C0C20-27BC-4EEF-80D9-DEA95652CD0D}" dt="2024-12-26T18:27:37.684" v="5876" actId="20577"/>
          <ac:spMkLst>
            <pc:docMk/>
            <pc:sldMk cId="4191209060" sldId="322"/>
            <ac:spMk id="10" creationId="{B5FC71E2-E8EA-40D0-B8E2-9F4E9AD3792D}"/>
          </ac:spMkLst>
        </pc:spChg>
      </pc:sldChg>
      <pc:sldChg chg="modSp mod">
        <pc:chgData name="Abigail Way" userId="7e3f522b-c718-4c0f-bc0d-52d396d72357" providerId="ADAL" clId="{185C0C20-27BC-4EEF-80D9-DEA95652CD0D}" dt="2024-12-26T18:27:50.831" v="5884" actId="20577"/>
        <pc:sldMkLst>
          <pc:docMk/>
          <pc:sldMk cId="3878161211" sldId="323"/>
        </pc:sldMkLst>
        <pc:spChg chg="mod">
          <ac:chgData name="Abigail Way" userId="7e3f522b-c718-4c0f-bc0d-52d396d72357" providerId="ADAL" clId="{185C0C20-27BC-4EEF-80D9-DEA95652CD0D}" dt="2024-12-26T18:27:50.831" v="5884" actId="20577"/>
          <ac:spMkLst>
            <pc:docMk/>
            <pc:sldMk cId="3878161211" sldId="323"/>
            <ac:spMk id="4" creationId="{B118C38A-3885-4A65-9702-5E38357F9D30}"/>
          </ac:spMkLst>
        </pc:spChg>
      </pc:sldChg>
      <pc:sldChg chg="modSp mod">
        <pc:chgData name="Abigail Way" userId="7e3f522b-c718-4c0f-bc0d-52d396d72357" providerId="ADAL" clId="{185C0C20-27BC-4EEF-80D9-DEA95652CD0D}" dt="2024-12-26T18:27:56.088" v="5888" actId="20577"/>
        <pc:sldMkLst>
          <pc:docMk/>
          <pc:sldMk cId="231640722" sldId="324"/>
        </pc:sldMkLst>
        <pc:spChg chg="mod">
          <ac:chgData name="Abigail Way" userId="7e3f522b-c718-4c0f-bc0d-52d396d72357" providerId="ADAL" clId="{185C0C20-27BC-4EEF-80D9-DEA95652CD0D}" dt="2024-12-26T18:27:56.088" v="5888" actId="20577"/>
          <ac:spMkLst>
            <pc:docMk/>
            <pc:sldMk cId="231640722" sldId="324"/>
            <ac:spMk id="4" creationId="{B7689B47-64CB-44F7-A6EA-5C394ABDBBEA}"/>
          </ac:spMkLst>
        </pc:spChg>
      </pc:sldChg>
      <pc:sldChg chg="modSp mod">
        <pc:chgData name="Abigail Way" userId="7e3f522b-c718-4c0f-bc0d-52d396d72357" providerId="ADAL" clId="{185C0C20-27BC-4EEF-80D9-DEA95652CD0D}" dt="2024-12-26T18:28:01.220" v="5892" actId="20577"/>
        <pc:sldMkLst>
          <pc:docMk/>
          <pc:sldMk cId="3523158964" sldId="325"/>
        </pc:sldMkLst>
        <pc:spChg chg="mod">
          <ac:chgData name="Abigail Way" userId="7e3f522b-c718-4c0f-bc0d-52d396d72357" providerId="ADAL" clId="{185C0C20-27BC-4EEF-80D9-DEA95652CD0D}" dt="2024-12-26T18:28:01.220" v="5892" actId="20577"/>
          <ac:spMkLst>
            <pc:docMk/>
            <pc:sldMk cId="3523158964" sldId="325"/>
            <ac:spMk id="4" creationId="{521DC92A-6EFC-4044-828A-BB4CD50351F2}"/>
          </ac:spMkLst>
        </pc:spChg>
      </pc:sldChg>
      <pc:sldChg chg="modSp mod">
        <pc:chgData name="Abigail Way" userId="7e3f522b-c718-4c0f-bc0d-52d396d72357" providerId="ADAL" clId="{185C0C20-27BC-4EEF-80D9-DEA95652CD0D}" dt="2024-12-26T18:28:06.220" v="5896" actId="20577"/>
        <pc:sldMkLst>
          <pc:docMk/>
          <pc:sldMk cId="2857685785" sldId="326"/>
        </pc:sldMkLst>
        <pc:spChg chg="mod">
          <ac:chgData name="Abigail Way" userId="7e3f522b-c718-4c0f-bc0d-52d396d72357" providerId="ADAL" clId="{185C0C20-27BC-4EEF-80D9-DEA95652CD0D}" dt="2024-12-26T18:28:06.220" v="5896" actId="20577"/>
          <ac:spMkLst>
            <pc:docMk/>
            <pc:sldMk cId="2857685785" sldId="326"/>
            <ac:spMk id="4" creationId="{6CB769FD-3809-49E7-B4DE-88C26A680720}"/>
          </ac:spMkLst>
        </pc:spChg>
      </pc:sldChg>
      <pc:sldChg chg="modSp mod">
        <pc:chgData name="Abigail Way" userId="7e3f522b-c718-4c0f-bc0d-52d396d72357" providerId="ADAL" clId="{185C0C20-27BC-4EEF-80D9-DEA95652CD0D}" dt="2024-12-26T18:28:11.718" v="5900" actId="20577"/>
        <pc:sldMkLst>
          <pc:docMk/>
          <pc:sldMk cId="2867234400" sldId="327"/>
        </pc:sldMkLst>
        <pc:spChg chg="mod">
          <ac:chgData name="Abigail Way" userId="7e3f522b-c718-4c0f-bc0d-52d396d72357" providerId="ADAL" clId="{185C0C20-27BC-4EEF-80D9-DEA95652CD0D}" dt="2024-12-26T18:28:11.718" v="5900" actId="20577"/>
          <ac:spMkLst>
            <pc:docMk/>
            <pc:sldMk cId="2867234400" sldId="327"/>
            <ac:spMk id="4" creationId="{9DF40D9D-2F33-4E6F-9D86-18028F9E1230}"/>
          </ac:spMkLst>
        </pc:spChg>
      </pc:sldChg>
      <pc:sldChg chg="modSp mod">
        <pc:chgData name="Abigail Way" userId="7e3f522b-c718-4c0f-bc0d-52d396d72357" providerId="ADAL" clId="{185C0C20-27BC-4EEF-80D9-DEA95652CD0D}" dt="2024-12-26T18:28:16.539" v="5904" actId="20577"/>
        <pc:sldMkLst>
          <pc:docMk/>
          <pc:sldMk cId="3803856140" sldId="328"/>
        </pc:sldMkLst>
        <pc:spChg chg="mod">
          <ac:chgData name="Abigail Way" userId="7e3f522b-c718-4c0f-bc0d-52d396d72357" providerId="ADAL" clId="{185C0C20-27BC-4EEF-80D9-DEA95652CD0D}" dt="2024-12-26T18:28:16.539" v="5904" actId="20577"/>
          <ac:spMkLst>
            <pc:docMk/>
            <pc:sldMk cId="3803856140" sldId="328"/>
            <ac:spMk id="4" creationId="{659E07A0-49E9-4F6C-9249-376B1CAEFDF2}"/>
          </ac:spMkLst>
        </pc:spChg>
      </pc:sldChg>
      <pc:sldChg chg="modSp mod">
        <pc:chgData name="Abigail Way" userId="7e3f522b-c718-4c0f-bc0d-52d396d72357" providerId="ADAL" clId="{185C0C20-27BC-4EEF-80D9-DEA95652CD0D}" dt="2024-12-26T18:28:24.612" v="5910" actId="20577"/>
        <pc:sldMkLst>
          <pc:docMk/>
          <pc:sldMk cId="1217494611" sldId="329"/>
        </pc:sldMkLst>
        <pc:spChg chg="mod">
          <ac:chgData name="Abigail Way" userId="7e3f522b-c718-4c0f-bc0d-52d396d72357" providerId="ADAL" clId="{185C0C20-27BC-4EEF-80D9-DEA95652CD0D}" dt="2024-12-26T18:28:24.612" v="5910" actId="20577"/>
          <ac:spMkLst>
            <pc:docMk/>
            <pc:sldMk cId="1217494611" sldId="329"/>
            <ac:spMk id="4" creationId="{E033C0B9-1443-477C-A130-7FE15D5361DF}"/>
          </ac:spMkLst>
        </pc:spChg>
      </pc:sldChg>
      <pc:sldChg chg="modSp mod">
        <pc:chgData name="Abigail Way" userId="7e3f522b-c718-4c0f-bc0d-52d396d72357" providerId="ADAL" clId="{185C0C20-27BC-4EEF-80D9-DEA95652CD0D}" dt="2024-12-26T18:28:29.722" v="5914" actId="20577"/>
        <pc:sldMkLst>
          <pc:docMk/>
          <pc:sldMk cId="1810911899" sldId="330"/>
        </pc:sldMkLst>
        <pc:spChg chg="mod">
          <ac:chgData name="Abigail Way" userId="7e3f522b-c718-4c0f-bc0d-52d396d72357" providerId="ADAL" clId="{185C0C20-27BC-4EEF-80D9-DEA95652CD0D}" dt="2024-12-26T18:28:29.722" v="5914" actId="20577"/>
          <ac:spMkLst>
            <pc:docMk/>
            <pc:sldMk cId="1810911899" sldId="330"/>
            <ac:spMk id="4" creationId="{257B066B-06C8-4C89-B263-F6A872149677}"/>
          </ac:spMkLst>
        </pc:spChg>
      </pc:sldChg>
      <pc:sldChg chg="modSp mod">
        <pc:chgData name="Abigail Way" userId="7e3f522b-c718-4c0f-bc0d-52d396d72357" providerId="ADAL" clId="{185C0C20-27BC-4EEF-80D9-DEA95652CD0D}" dt="2024-12-26T18:28:35.071" v="5918" actId="20577"/>
        <pc:sldMkLst>
          <pc:docMk/>
          <pc:sldMk cId="2516257311" sldId="331"/>
        </pc:sldMkLst>
        <pc:spChg chg="mod">
          <ac:chgData name="Abigail Way" userId="7e3f522b-c718-4c0f-bc0d-52d396d72357" providerId="ADAL" clId="{185C0C20-27BC-4EEF-80D9-DEA95652CD0D}" dt="2024-12-26T18:28:35.071" v="5918" actId="20577"/>
          <ac:spMkLst>
            <pc:docMk/>
            <pc:sldMk cId="2516257311" sldId="331"/>
            <ac:spMk id="4" creationId="{CA47550B-E535-4760-B25E-963E3C584430}"/>
          </ac:spMkLst>
        </pc:spChg>
      </pc:sldChg>
      <pc:sldChg chg="modSp mod">
        <pc:chgData name="Abigail Way" userId="7e3f522b-c718-4c0f-bc0d-52d396d72357" providerId="ADAL" clId="{185C0C20-27BC-4EEF-80D9-DEA95652CD0D}" dt="2024-12-26T18:28:40.486" v="5922" actId="20577"/>
        <pc:sldMkLst>
          <pc:docMk/>
          <pc:sldMk cId="4083283751" sldId="332"/>
        </pc:sldMkLst>
        <pc:spChg chg="mod">
          <ac:chgData name="Abigail Way" userId="7e3f522b-c718-4c0f-bc0d-52d396d72357" providerId="ADAL" clId="{185C0C20-27BC-4EEF-80D9-DEA95652CD0D}" dt="2024-12-26T18:28:40.486" v="5922" actId="20577"/>
          <ac:spMkLst>
            <pc:docMk/>
            <pc:sldMk cId="4083283751" sldId="332"/>
            <ac:spMk id="4" creationId="{DAD67D72-955C-48E0-938C-83C3424DCD64}"/>
          </ac:spMkLst>
        </pc:spChg>
      </pc:sldChg>
      <pc:sldChg chg="modSp mod">
        <pc:chgData name="Abigail Way" userId="7e3f522b-c718-4c0f-bc0d-52d396d72357" providerId="ADAL" clId="{185C0C20-27BC-4EEF-80D9-DEA95652CD0D}" dt="2024-12-26T18:28:53.806" v="5934" actId="20577"/>
        <pc:sldMkLst>
          <pc:docMk/>
          <pc:sldMk cId="3733308394" sldId="333"/>
        </pc:sldMkLst>
        <pc:spChg chg="mod">
          <ac:chgData name="Abigail Way" userId="7e3f522b-c718-4c0f-bc0d-52d396d72357" providerId="ADAL" clId="{185C0C20-27BC-4EEF-80D9-DEA95652CD0D}" dt="2024-12-26T18:28:53.806" v="5934" actId="20577"/>
          <ac:spMkLst>
            <pc:docMk/>
            <pc:sldMk cId="3733308394" sldId="333"/>
            <ac:spMk id="4" creationId="{50AFB76D-836B-47DC-BEC9-00664FA314D5}"/>
          </ac:spMkLst>
        </pc:spChg>
      </pc:sldChg>
      <pc:sldChg chg="modSp mod">
        <pc:chgData name="Abigail Way" userId="7e3f522b-c718-4c0f-bc0d-52d396d72357" providerId="ADAL" clId="{185C0C20-27BC-4EEF-80D9-DEA95652CD0D}" dt="2024-12-26T18:28:46.421" v="5928" actId="20577"/>
        <pc:sldMkLst>
          <pc:docMk/>
          <pc:sldMk cId="2386332184" sldId="334"/>
        </pc:sldMkLst>
        <pc:spChg chg="mod">
          <ac:chgData name="Abigail Way" userId="7e3f522b-c718-4c0f-bc0d-52d396d72357" providerId="ADAL" clId="{185C0C20-27BC-4EEF-80D9-DEA95652CD0D}" dt="2024-12-26T18:28:46.421" v="5928" actId="20577"/>
          <ac:spMkLst>
            <pc:docMk/>
            <pc:sldMk cId="2386332184" sldId="334"/>
            <ac:spMk id="4" creationId="{1E11A111-0574-449E-B891-028B4602E705}"/>
          </ac:spMkLst>
        </pc:spChg>
      </pc:sldChg>
      <pc:sldChg chg="modSp mod">
        <pc:chgData name="Abigail Way" userId="7e3f522b-c718-4c0f-bc0d-52d396d72357" providerId="ADAL" clId="{185C0C20-27BC-4EEF-80D9-DEA95652CD0D}" dt="2024-12-26T18:29:00.556" v="5938" actId="20577"/>
        <pc:sldMkLst>
          <pc:docMk/>
          <pc:sldMk cId="2745494995" sldId="335"/>
        </pc:sldMkLst>
        <pc:spChg chg="mod">
          <ac:chgData name="Abigail Way" userId="7e3f522b-c718-4c0f-bc0d-52d396d72357" providerId="ADAL" clId="{185C0C20-27BC-4EEF-80D9-DEA95652CD0D}" dt="2024-12-26T18:29:00.556" v="5938" actId="20577"/>
          <ac:spMkLst>
            <pc:docMk/>
            <pc:sldMk cId="2745494995" sldId="335"/>
            <ac:spMk id="4" creationId="{03BCD066-2D24-46FE-9788-9864685175C2}"/>
          </ac:spMkLst>
        </pc:spChg>
      </pc:sldChg>
      <pc:sldChg chg="modSp mod">
        <pc:chgData name="Abigail Way" userId="7e3f522b-c718-4c0f-bc0d-52d396d72357" providerId="ADAL" clId="{185C0C20-27BC-4EEF-80D9-DEA95652CD0D}" dt="2024-12-26T18:29:07.272" v="5942" actId="20577"/>
        <pc:sldMkLst>
          <pc:docMk/>
          <pc:sldMk cId="2507050503" sldId="336"/>
        </pc:sldMkLst>
        <pc:spChg chg="mod">
          <ac:chgData name="Abigail Way" userId="7e3f522b-c718-4c0f-bc0d-52d396d72357" providerId="ADAL" clId="{185C0C20-27BC-4EEF-80D9-DEA95652CD0D}" dt="2024-12-26T18:29:07.272" v="5942" actId="20577"/>
          <ac:spMkLst>
            <pc:docMk/>
            <pc:sldMk cId="2507050503" sldId="336"/>
            <ac:spMk id="4" creationId="{0AF38691-F3C9-4E68-A7AC-6F2B78491C6D}"/>
          </ac:spMkLst>
        </pc:spChg>
      </pc:sldChg>
      <pc:sldChg chg="modSp mod">
        <pc:chgData name="Abigail Way" userId="7e3f522b-c718-4c0f-bc0d-52d396d72357" providerId="ADAL" clId="{185C0C20-27BC-4EEF-80D9-DEA95652CD0D}" dt="2024-12-26T18:29:13.113" v="5946" actId="20577"/>
        <pc:sldMkLst>
          <pc:docMk/>
          <pc:sldMk cId="2828182851" sldId="337"/>
        </pc:sldMkLst>
        <pc:spChg chg="mod">
          <ac:chgData name="Abigail Way" userId="7e3f522b-c718-4c0f-bc0d-52d396d72357" providerId="ADAL" clId="{185C0C20-27BC-4EEF-80D9-DEA95652CD0D}" dt="2024-12-26T18:29:13.113" v="5946" actId="20577"/>
          <ac:spMkLst>
            <pc:docMk/>
            <pc:sldMk cId="2828182851" sldId="337"/>
            <ac:spMk id="5" creationId="{CCEB3CCB-1111-4173-888F-84A4B9850F9E}"/>
          </ac:spMkLst>
        </pc:spChg>
      </pc:sldChg>
      <pc:sldChg chg="modSp mod">
        <pc:chgData name="Abigail Way" userId="7e3f522b-c718-4c0f-bc0d-52d396d72357" providerId="ADAL" clId="{185C0C20-27BC-4EEF-80D9-DEA95652CD0D}" dt="2025-01-08T02:44:07.598" v="7780" actId="20577"/>
        <pc:sldMkLst>
          <pc:docMk/>
          <pc:sldMk cId="2018454822" sldId="338"/>
        </pc:sldMkLst>
      </pc:sldChg>
      <pc:sldChg chg="modSp mod">
        <pc:chgData name="Abigail Way" userId="7e3f522b-c718-4c0f-bc0d-52d396d72357" providerId="ADAL" clId="{185C0C20-27BC-4EEF-80D9-DEA95652CD0D}" dt="2024-12-26T18:29:28.354" v="5959" actId="20577"/>
        <pc:sldMkLst>
          <pc:docMk/>
          <pc:sldMk cId="642452928" sldId="340"/>
        </pc:sldMkLst>
        <pc:spChg chg="mod">
          <ac:chgData name="Abigail Way" userId="7e3f522b-c718-4c0f-bc0d-52d396d72357" providerId="ADAL" clId="{185C0C20-27BC-4EEF-80D9-DEA95652CD0D}" dt="2024-12-26T18:29:28.354" v="5959" actId="20577"/>
          <ac:spMkLst>
            <pc:docMk/>
            <pc:sldMk cId="642452928" sldId="340"/>
            <ac:spMk id="4" creationId="{022ED508-B131-4956-87D9-CEBF5D22F476}"/>
          </ac:spMkLst>
        </pc:spChg>
      </pc:sldChg>
      <pc:sldChg chg="modSp mod">
        <pc:chgData name="Abigail Way" userId="7e3f522b-c718-4c0f-bc0d-52d396d72357" providerId="ADAL" clId="{185C0C20-27BC-4EEF-80D9-DEA95652CD0D}" dt="2025-01-08T02:20:23.027" v="6514" actId="20577"/>
        <pc:sldMkLst>
          <pc:docMk/>
          <pc:sldMk cId="4003092655" sldId="341"/>
        </pc:sldMkLst>
        <pc:spChg chg="mod">
          <ac:chgData name="Abigail Way" userId="7e3f522b-c718-4c0f-bc0d-52d396d72357" providerId="ADAL" clId="{185C0C20-27BC-4EEF-80D9-DEA95652CD0D}" dt="2025-01-08T02:20:23.027" v="6514" actId="20577"/>
          <ac:spMkLst>
            <pc:docMk/>
            <pc:sldMk cId="4003092655" sldId="341"/>
            <ac:spMk id="4" creationId="{022ED508-B131-4956-87D9-CEBF5D22F476}"/>
          </ac:spMkLst>
        </pc:spChg>
      </pc:sldChg>
      <pc:sldChg chg="modSp mod">
        <pc:chgData name="Abigail Way" userId="7e3f522b-c718-4c0f-bc0d-52d396d72357" providerId="ADAL" clId="{185C0C20-27BC-4EEF-80D9-DEA95652CD0D}" dt="2025-01-08T02:20:30.820" v="6518" actId="20577"/>
        <pc:sldMkLst>
          <pc:docMk/>
          <pc:sldMk cId="3641606666" sldId="342"/>
        </pc:sldMkLst>
        <pc:spChg chg="mod">
          <ac:chgData name="Abigail Way" userId="7e3f522b-c718-4c0f-bc0d-52d396d72357" providerId="ADAL" clId="{185C0C20-27BC-4EEF-80D9-DEA95652CD0D}" dt="2025-01-08T02:20:30.820" v="6518" actId="20577"/>
          <ac:spMkLst>
            <pc:docMk/>
            <pc:sldMk cId="3641606666" sldId="342"/>
            <ac:spMk id="4" creationId="{022ED508-B131-4956-87D9-CEBF5D22F476}"/>
          </ac:spMkLst>
        </pc:spChg>
      </pc:sldChg>
      <pc:sldChg chg="modSp mod">
        <pc:chgData name="Abigail Way" userId="7e3f522b-c718-4c0f-bc0d-52d396d72357" providerId="ADAL" clId="{185C0C20-27BC-4EEF-80D9-DEA95652CD0D}" dt="2025-01-08T02:20:36.781" v="6522" actId="20577"/>
        <pc:sldMkLst>
          <pc:docMk/>
          <pc:sldMk cId="2663869919" sldId="343"/>
        </pc:sldMkLst>
        <pc:spChg chg="mod">
          <ac:chgData name="Abigail Way" userId="7e3f522b-c718-4c0f-bc0d-52d396d72357" providerId="ADAL" clId="{185C0C20-27BC-4EEF-80D9-DEA95652CD0D}" dt="2025-01-08T02:20:36.781" v="6522" actId="20577"/>
          <ac:spMkLst>
            <pc:docMk/>
            <pc:sldMk cId="2663869919" sldId="343"/>
            <ac:spMk id="4" creationId="{022ED508-B131-4956-87D9-CEBF5D22F476}"/>
          </ac:spMkLst>
        </pc:spChg>
      </pc:sldChg>
      <pc:sldChg chg="addSp delSp modSp mod">
        <pc:chgData name="Abigail Way" userId="7e3f522b-c718-4c0f-bc0d-52d396d72357" providerId="ADAL" clId="{185C0C20-27BC-4EEF-80D9-DEA95652CD0D}" dt="2024-12-26T18:24:08.517" v="5781" actId="20577"/>
        <pc:sldMkLst>
          <pc:docMk/>
          <pc:sldMk cId="2963793151" sldId="346"/>
        </pc:sldMkLst>
        <pc:spChg chg="mod">
          <ac:chgData name="Abigail Way" userId="7e3f522b-c718-4c0f-bc0d-52d396d72357" providerId="ADAL" clId="{185C0C20-27BC-4EEF-80D9-DEA95652CD0D}" dt="2024-12-26T18:24:08.517" v="5781" actId="20577"/>
          <ac:spMkLst>
            <pc:docMk/>
            <pc:sldMk cId="2963793151" sldId="346"/>
            <ac:spMk id="5" creationId="{A45B868E-4B38-476F-AE76-23B7AE3828FF}"/>
          </ac:spMkLst>
        </pc:spChg>
      </pc:sldChg>
      <pc:sldChg chg="modSp mod">
        <pc:chgData name="Abigail Way" userId="7e3f522b-c718-4c0f-bc0d-52d396d72357" providerId="ADAL" clId="{185C0C20-27BC-4EEF-80D9-DEA95652CD0D}" dt="2024-11-02T00:23:32.483" v="1522" actId="20577"/>
        <pc:sldMkLst>
          <pc:docMk/>
          <pc:sldMk cId="1058763404" sldId="351"/>
        </pc:sldMkLst>
      </pc:sldChg>
      <pc:sldChg chg="addSp delSp modSp new mod modClrScheme chgLayout">
        <pc:chgData name="Abigail Way" userId="7e3f522b-c718-4c0f-bc0d-52d396d72357" providerId="ADAL" clId="{185C0C20-27BC-4EEF-80D9-DEA95652CD0D}" dt="2024-11-03T02:17:54.835" v="5588" actId="20577"/>
        <pc:sldMkLst>
          <pc:docMk/>
          <pc:sldMk cId="1336834768" sldId="352"/>
        </pc:sldMkLst>
      </pc:sldChg>
      <pc:sldChg chg="modSp new mod">
        <pc:chgData name="Abigail Way" userId="7e3f522b-c718-4c0f-bc0d-52d396d72357" providerId="ADAL" clId="{185C0C20-27BC-4EEF-80D9-DEA95652CD0D}" dt="2024-12-26T18:26:23.902" v="5838" actId="20577"/>
        <pc:sldMkLst>
          <pc:docMk/>
          <pc:sldMk cId="201658889" sldId="353"/>
        </pc:sldMkLst>
      </pc:sldChg>
      <pc:sldChg chg="modSp mod">
        <pc:chgData name="Abigail Way" userId="7e3f522b-c718-4c0f-bc0d-52d396d72357" providerId="ADAL" clId="{185C0C20-27BC-4EEF-80D9-DEA95652CD0D}" dt="2024-12-05T01:41:03.413" v="5603" actId="20577"/>
        <pc:sldMkLst>
          <pc:docMk/>
          <pc:sldMk cId="3267572784" sldId="354"/>
        </pc:sldMkLst>
        <pc:spChg chg="mod">
          <ac:chgData name="Abigail Way" userId="7e3f522b-c718-4c0f-bc0d-52d396d72357" providerId="ADAL" clId="{185C0C20-27BC-4EEF-80D9-DEA95652CD0D}" dt="2024-12-05T01:41:03.413" v="5603" actId="20577"/>
          <ac:spMkLst>
            <pc:docMk/>
            <pc:sldMk cId="3267572784" sldId="354"/>
            <ac:spMk id="7" creationId="{F33A34B2-7AD8-46F6-B373-C68A7CAF9B31}"/>
          </ac:spMkLst>
        </pc:spChg>
      </pc:sldChg>
      <pc:sldChg chg="modSp mod">
        <pc:chgData name="Abigail Way" userId="7e3f522b-c718-4c0f-bc0d-52d396d72357" providerId="ADAL" clId="{185C0C20-27BC-4EEF-80D9-DEA95652CD0D}" dt="2025-01-08T02:20:53.776" v="6528" actId="20577"/>
        <pc:sldMkLst>
          <pc:docMk/>
          <pc:sldMk cId="2950311435" sldId="355"/>
        </pc:sldMkLst>
        <pc:spChg chg="mod">
          <ac:chgData name="Abigail Way" userId="7e3f522b-c718-4c0f-bc0d-52d396d72357" providerId="ADAL" clId="{185C0C20-27BC-4EEF-80D9-DEA95652CD0D}" dt="2025-01-08T02:20:53.776" v="6528" actId="20577"/>
          <ac:spMkLst>
            <pc:docMk/>
            <pc:sldMk cId="2950311435" sldId="355"/>
            <ac:spMk id="4" creationId="{022ED508-B131-4956-87D9-CEBF5D22F476}"/>
          </ac:spMkLst>
        </pc:spChg>
      </pc:sldChg>
      <pc:sldChg chg="modSp mod">
        <pc:chgData name="Abigail Way" userId="7e3f522b-c718-4c0f-bc0d-52d396d72357" providerId="ADAL" clId="{185C0C20-27BC-4EEF-80D9-DEA95652CD0D}" dt="2025-01-08T02:20:58.092" v="6530" actId="20577"/>
        <pc:sldMkLst>
          <pc:docMk/>
          <pc:sldMk cId="1719002571" sldId="356"/>
        </pc:sldMkLst>
        <pc:spChg chg="mod">
          <ac:chgData name="Abigail Way" userId="7e3f522b-c718-4c0f-bc0d-52d396d72357" providerId="ADAL" clId="{185C0C20-27BC-4EEF-80D9-DEA95652CD0D}" dt="2025-01-08T02:20:58.092" v="6530" actId="20577"/>
          <ac:spMkLst>
            <pc:docMk/>
            <pc:sldMk cId="1719002571" sldId="356"/>
            <ac:spMk id="4" creationId="{022ED508-B131-4956-87D9-CEBF5D22F476}"/>
          </ac:spMkLst>
        </pc:spChg>
      </pc:sldChg>
      <pc:sldChg chg="modSp mod">
        <pc:chgData name="Abigail Way" userId="7e3f522b-c718-4c0f-bc0d-52d396d72357" providerId="ADAL" clId="{185C0C20-27BC-4EEF-80D9-DEA95652CD0D}" dt="2025-01-08T02:21:02.754" v="6532" actId="20577"/>
        <pc:sldMkLst>
          <pc:docMk/>
          <pc:sldMk cId="2826627281" sldId="357"/>
        </pc:sldMkLst>
        <pc:spChg chg="mod">
          <ac:chgData name="Abigail Way" userId="7e3f522b-c718-4c0f-bc0d-52d396d72357" providerId="ADAL" clId="{185C0C20-27BC-4EEF-80D9-DEA95652CD0D}" dt="2025-01-08T02:21:02.754" v="6532" actId="20577"/>
          <ac:spMkLst>
            <pc:docMk/>
            <pc:sldMk cId="2826627281" sldId="357"/>
            <ac:spMk id="4" creationId="{022ED508-B131-4956-87D9-CEBF5D22F476}"/>
          </ac:spMkLst>
        </pc:spChg>
      </pc:sldChg>
      <pc:sldChg chg="modSp mod">
        <pc:chgData name="Abigail Way" userId="7e3f522b-c718-4c0f-bc0d-52d396d72357" providerId="ADAL" clId="{185C0C20-27BC-4EEF-80D9-DEA95652CD0D}" dt="2025-01-08T02:21:08.352" v="6534" actId="20577"/>
        <pc:sldMkLst>
          <pc:docMk/>
          <pc:sldMk cId="984520842" sldId="358"/>
        </pc:sldMkLst>
        <pc:spChg chg="mod">
          <ac:chgData name="Abigail Way" userId="7e3f522b-c718-4c0f-bc0d-52d396d72357" providerId="ADAL" clId="{185C0C20-27BC-4EEF-80D9-DEA95652CD0D}" dt="2025-01-08T02:21:08.352" v="6534" actId="20577"/>
          <ac:spMkLst>
            <pc:docMk/>
            <pc:sldMk cId="984520842" sldId="358"/>
            <ac:spMk id="4" creationId="{022ED508-B131-4956-87D9-CEBF5D22F476}"/>
          </ac:spMkLst>
        </pc:spChg>
      </pc:sldChg>
      <pc:sldChg chg="modSp mod">
        <pc:chgData name="Abigail Way" userId="7e3f522b-c718-4c0f-bc0d-52d396d72357" providerId="ADAL" clId="{185C0C20-27BC-4EEF-80D9-DEA95652CD0D}" dt="2025-01-08T02:21:13.406" v="6536" actId="20577"/>
        <pc:sldMkLst>
          <pc:docMk/>
          <pc:sldMk cId="32542614" sldId="359"/>
        </pc:sldMkLst>
        <pc:spChg chg="mod">
          <ac:chgData name="Abigail Way" userId="7e3f522b-c718-4c0f-bc0d-52d396d72357" providerId="ADAL" clId="{185C0C20-27BC-4EEF-80D9-DEA95652CD0D}" dt="2025-01-08T02:21:13.406" v="6536" actId="20577"/>
          <ac:spMkLst>
            <pc:docMk/>
            <pc:sldMk cId="32542614" sldId="359"/>
            <ac:spMk id="4" creationId="{022ED508-B131-4956-87D9-CEBF5D22F476}"/>
          </ac:spMkLst>
        </pc:spChg>
      </pc:sldChg>
      <pc:sldChg chg="modSp mod">
        <pc:chgData name="Abigail Way" userId="7e3f522b-c718-4c0f-bc0d-52d396d72357" providerId="ADAL" clId="{185C0C20-27BC-4EEF-80D9-DEA95652CD0D}" dt="2025-01-08T02:21:21.833" v="6540" actId="20577"/>
        <pc:sldMkLst>
          <pc:docMk/>
          <pc:sldMk cId="1572188152" sldId="360"/>
        </pc:sldMkLst>
        <pc:spChg chg="mod">
          <ac:chgData name="Abigail Way" userId="7e3f522b-c718-4c0f-bc0d-52d396d72357" providerId="ADAL" clId="{185C0C20-27BC-4EEF-80D9-DEA95652CD0D}" dt="2025-01-08T02:21:21.833" v="6540" actId="20577"/>
          <ac:spMkLst>
            <pc:docMk/>
            <pc:sldMk cId="1572188152" sldId="360"/>
            <ac:spMk id="4" creationId="{022ED508-B131-4956-87D9-CEBF5D22F476}"/>
          </ac:spMkLst>
        </pc:spChg>
      </pc:sldChg>
      <pc:sldChg chg="modSp mod modNotesTx">
        <pc:chgData name="Abigail Way" userId="7e3f522b-c718-4c0f-bc0d-52d396d72357" providerId="ADAL" clId="{185C0C20-27BC-4EEF-80D9-DEA95652CD0D}" dt="2025-01-08T02:21:28.465" v="6544" actId="20577"/>
        <pc:sldMkLst>
          <pc:docMk/>
          <pc:sldMk cId="2119090542" sldId="361"/>
        </pc:sldMkLst>
        <pc:spChg chg="mod">
          <ac:chgData name="Abigail Way" userId="7e3f522b-c718-4c0f-bc0d-52d396d72357" providerId="ADAL" clId="{185C0C20-27BC-4EEF-80D9-DEA95652CD0D}" dt="2025-01-08T02:21:28.465" v="6544" actId="20577"/>
          <ac:spMkLst>
            <pc:docMk/>
            <pc:sldMk cId="2119090542" sldId="361"/>
            <ac:spMk id="4" creationId="{022ED508-B131-4956-87D9-CEBF5D22F476}"/>
          </ac:spMkLst>
        </pc:spChg>
      </pc:sldChg>
      <pc:sldChg chg="modSp mod">
        <pc:chgData name="Abigail Way" userId="7e3f522b-c718-4c0f-bc0d-52d396d72357" providerId="ADAL" clId="{185C0C20-27BC-4EEF-80D9-DEA95652CD0D}" dt="2025-01-08T02:21:33.799" v="6548" actId="20577"/>
        <pc:sldMkLst>
          <pc:docMk/>
          <pc:sldMk cId="848282540" sldId="365"/>
        </pc:sldMkLst>
        <pc:spChg chg="mod">
          <ac:chgData name="Abigail Way" userId="7e3f522b-c718-4c0f-bc0d-52d396d72357" providerId="ADAL" clId="{185C0C20-27BC-4EEF-80D9-DEA95652CD0D}" dt="2025-01-08T02:21:33.799" v="6548" actId="20577"/>
          <ac:spMkLst>
            <pc:docMk/>
            <pc:sldMk cId="848282540" sldId="365"/>
            <ac:spMk id="4" creationId="{022ED508-B131-4956-87D9-CEBF5D22F476}"/>
          </ac:spMkLst>
        </pc:spChg>
      </pc:sldChg>
      <pc:sldChg chg="modSp mod">
        <pc:chgData name="Abigail Way" userId="7e3f522b-c718-4c0f-bc0d-52d396d72357" providerId="ADAL" clId="{185C0C20-27BC-4EEF-80D9-DEA95652CD0D}" dt="2025-01-08T02:21:40.468" v="6550" actId="20577"/>
        <pc:sldMkLst>
          <pc:docMk/>
          <pc:sldMk cId="2457277220" sldId="367"/>
        </pc:sldMkLst>
        <pc:spChg chg="mod">
          <ac:chgData name="Abigail Way" userId="7e3f522b-c718-4c0f-bc0d-52d396d72357" providerId="ADAL" clId="{185C0C20-27BC-4EEF-80D9-DEA95652CD0D}" dt="2025-01-08T02:21:40.468" v="6550" actId="20577"/>
          <ac:spMkLst>
            <pc:docMk/>
            <pc:sldMk cId="2457277220" sldId="367"/>
            <ac:spMk id="4" creationId="{022ED508-B131-4956-87D9-CEBF5D22F476}"/>
          </ac:spMkLst>
        </pc:spChg>
      </pc:sldChg>
      <pc:sldChg chg="modSp mod">
        <pc:chgData name="Abigail Way" userId="7e3f522b-c718-4c0f-bc0d-52d396d72357" providerId="ADAL" clId="{185C0C20-27BC-4EEF-80D9-DEA95652CD0D}" dt="2025-01-08T02:20:47.801" v="6526" actId="20577"/>
        <pc:sldMkLst>
          <pc:docMk/>
          <pc:sldMk cId="1158961914" sldId="368"/>
        </pc:sldMkLst>
        <pc:spChg chg="mod">
          <ac:chgData name="Abigail Way" userId="7e3f522b-c718-4c0f-bc0d-52d396d72357" providerId="ADAL" clId="{185C0C20-27BC-4EEF-80D9-DEA95652CD0D}" dt="2025-01-08T02:20:47.801" v="6526" actId="20577"/>
          <ac:spMkLst>
            <pc:docMk/>
            <pc:sldMk cId="1158961914" sldId="368"/>
            <ac:spMk id="4" creationId="{022ED508-B131-4956-87D9-CEBF5D22F476}"/>
          </ac:spMkLst>
        </pc:spChg>
      </pc:sldChg>
      <pc:sldChg chg="modSp mod">
        <pc:chgData name="Abigail Way" userId="7e3f522b-c718-4c0f-bc0d-52d396d72357" providerId="ADAL" clId="{185C0C20-27BC-4EEF-80D9-DEA95652CD0D}" dt="2025-01-08T02:21:48.425" v="6552" actId="20577"/>
        <pc:sldMkLst>
          <pc:docMk/>
          <pc:sldMk cId="2596115225" sldId="369"/>
        </pc:sldMkLst>
        <pc:spChg chg="mod">
          <ac:chgData name="Abigail Way" userId="7e3f522b-c718-4c0f-bc0d-52d396d72357" providerId="ADAL" clId="{185C0C20-27BC-4EEF-80D9-DEA95652CD0D}" dt="2025-01-08T02:21:48.425" v="6552" actId="20577"/>
          <ac:spMkLst>
            <pc:docMk/>
            <pc:sldMk cId="2596115225" sldId="369"/>
            <ac:spMk id="4" creationId="{022ED508-B131-4956-87D9-CEBF5D22F476}"/>
          </ac:spMkLst>
        </pc:spChg>
      </pc:sldChg>
      <pc:sldChg chg="modSp mod">
        <pc:chgData name="Abigail Way" userId="7e3f522b-c718-4c0f-bc0d-52d396d72357" providerId="ADAL" clId="{185C0C20-27BC-4EEF-80D9-DEA95652CD0D}" dt="2025-01-08T02:21:53.038" v="6554" actId="20577"/>
        <pc:sldMkLst>
          <pc:docMk/>
          <pc:sldMk cId="2598548623" sldId="370"/>
        </pc:sldMkLst>
        <pc:spChg chg="mod">
          <ac:chgData name="Abigail Way" userId="7e3f522b-c718-4c0f-bc0d-52d396d72357" providerId="ADAL" clId="{185C0C20-27BC-4EEF-80D9-DEA95652CD0D}" dt="2025-01-08T02:21:53.038" v="6554" actId="20577"/>
          <ac:spMkLst>
            <pc:docMk/>
            <pc:sldMk cId="2598548623" sldId="370"/>
            <ac:spMk id="4" creationId="{022ED508-B131-4956-87D9-CEBF5D22F476}"/>
          </ac:spMkLst>
        </pc:spChg>
      </pc:sldChg>
      <pc:sldChg chg="delSp modSp mod">
        <pc:chgData name="Abigail Way" userId="7e3f522b-c718-4c0f-bc0d-52d396d72357" providerId="ADAL" clId="{185C0C20-27BC-4EEF-80D9-DEA95652CD0D}" dt="2025-01-08T02:21:59.441" v="6556" actId="20577"/>
        <pc:sldMkLst>
          <pc:docMk/>
          <pc:sldMk cId="3715374470" sldId="371"/>
        </pc:sldMkLst>
        <pc:spChg chg="mod">
          <ac:chgData name="Abigail Way" userId="7e3f522b-c718-4c0f-bc0d-52d396d72357" providerId="ADAL" clId="{185C0C20-27BC-4EEF-80D9-DEA95652CD0D}" dt="2024-12-26T18:19:36.627" v="5694" actId="20577"/>
          <ac:spMkLst>
            <pc:docMk/>
            <pc:sldMk cId="3715374470" sldId="371"/>
            <ac:spMk id="3" creationId="{18EBCDFC-C578-45D7-A366-96ED555BDB2C}"/>
          </ac:spMkLst>
        </pc:spChg>
        <pc:spChg chg="mod">
          <ac:chgData name="Abigail Way" userId="7e3f522b-c718-4c0f-bc0d-52d396d72357" providerId="ADAL" clId="{185C0C20-27BC-4EEF-80D9-DEA95652CD0D}" dt="2025-01-08T02:21:59.441" v="6556" actId="20577"/>
          <ac:spMkLst>
            <pc:docMk/>
            <pc:sldMk cId="3715374470" sldId="371"/>
            <ac:spMk id="4" creationId="{022ED508-B131-4956-87D9-CEBF5D22F476}"/>
          </ac:spMkLst>
        </pc:spChg>
      </pc:sldChg>
      <pc:sldChg chg="modSp mod">
        <pc:chgData name="Abigail Way" userId="7e3f522b-c718-4c0f-bc0d-52d396d72357" providerId="ADAL" clId="{185C0C20-27BC-4EEF-80D9-DEA95652CD0D}" dt="2024-12-26T18:26:34.871" v="5842" actId="20577"/>
        <pc:sldMkLst>
          <pc:docMk/>
          <pc:sldMk cId="2577858859" sldId="372"/>
        </pc:sldMkLst>
        <pc:spChg chg="mod">
          <ac:chgData name="Abigail Way" userId="7e3f522b-c718-4c0f-bc0d-52d396d72357" providerId="ADAL" clId="{185C0C20-27BC-4EEF-80D9-DEA95652CD0D}" dt="2024-12-26T18:26:34.871" v="5842" actId="20577"/>
          <ac:spMkLst>
            <pc:docMk/>
            <pc:sldMk cId="2577858859" sldId="372"/>
            <ac:spMk id="316" creationId="{00000000-0000-0000-0000-000000000000}"/>
          </ac:spMkLst>
        </pc:spChg>
      </pc:sldChg>
      <pc:sldChg chg="addSp modSp mod">
        <pc:chgData name="Abigail Way" userId="7e3f522b-c718-4c0f-bc0d-52d396d72357" providerId="ADAL" clId="{185C0C20-27BC-4EEF-80D9-DEA95652CD0D}" dt="2024-12-26T18:24:33.518" v="5790" actId="1035"/>
        <pc:sldMkLst>
          <pc:docMk/>
          <pc:sldMk cId="1053120904" sldId="373"/>
        </pc:sldMkLst>
        <pc:spChg chg="add mod">
          <ac:chgData name="Abigail Way" userId="7e3f522b-c718-4c0f-bc0d-52d396d72357" providerId="ADAL" clId="{185C0C20-27BC-4EEF-80D9-DEA95652CD0D}" dt="2024-12-26T18:24:33.518" v="5790" actId="1035"/>
          <ac:spMkLst>
            <pc:docMk/>
            <pc:sldMk cId="1053120904" sldId="373"/>
            <ac:spMk id="7" creationId="{A12CB7FB-1002-17D9-3D89-C9C9C423D195}"/>
          </ac:spMkLst>
        </pc:spChg>
      </pc:sldChg>
      <pc:sldChg chg="addSp modSp mod">
        <pc:chgData name="Abigail Way" userId="7e3f522b-c718-4c0f-bc0d-52d396d72357" providerId="ADAL" clId="{185C0C20-27BC-4EEF-80D9-DEA95652CD0D}" dt="2024-12-26T18:24:45.551" v="5793" actId="20577"/>
        <pc:sldMkLst>
          <pc:docMk/>
          <pc:sldMk cId="933689963" sldId="374"/>
        </pc:sldMkLst>
        <pc:spChg chg="add mod">
          <ac:chgData name="Abigail Way" userId="7e3f522b-c718-4c0f-bc0d-52d396d72357" providerId="ADAL" clId="{185C0C20-27BC-4EEF-80D9-DEA95652CD0D}" dt="2024-12-26T18:24:45.551" v="5793" actId="20577"/>
          <ac:spMkLst>
            <pc:docMk/>
            <pc:sldMk cId="933689963" sldId="374"/>
            <ac:spMk id="2" creationId="{90A09730-09F0-4A0F-2204-E1E510066112}"/>
          </ac:spMkLst>
        </pc:spChg>
      </pc:sldChg>
      <pc:sldChg chg="addSp modSp mod">
        <pc:chgData name="Abigail Way" userId="7e3f522b-c718-4c0f-bc0d-52d396d72357" providerId="ADAL" clId="{185C0C20-27BC-4EEF-80D9-DEA95652CD0D}" dt="2024-12-26T18:24:54.385" v="5796" actId="20577"/>
        <pc:sldMkLst>
          <pc:docMk/>
          <pc:sldMk cId="2397759761" sldId="375"/>
        </pc:sldMkLst>
        <pc:spChg chg="add mod">
          <ac:chgData name="Abigail Way" userId="7e3f522b-c718-4c0f-bc0d-52d396d72357" providerId="ADAL" clId="{185C0C20-27BC-4EEF-80D9-DEA95652CD0D}" dt="2024-12-26T18:24:54.385" v="5796" actId="20577"/>
          <ac:spMkLst>
            <pc:docMk/>
            <pc:sldMk cId="2397759761" sldId="375"/>
            <ac:spMk id="2" creationId="{81E9CD9A-BEA8-0C05-12B2-B847DBB2E50A}"/>
          </ac:spMkLst>
        </pc:spChg>
      </pc:sldChg>
      <pc:sldChg chg="addSp modSp mod">
        <pc:chgData name="Abigail Way" userId="7e3f522b-c718-4c0f-bc0d-52d396d72357" providerId="ADAL" clId="{185C0C20-27BC-4EEF-80D9-DEA95652CD0D}" dt="2024-12-26T18:25:02.302" v="5799" actId="20577"/>
        <pc:sldMkLst>
          <pc:docMk/>
          <pc:sldMk cId="2737521641" sldId="376"/>
        </pc:sldMkLst>
        <pc:spChg chg="add mod">
          <ac:chgData name="Abigail Way" userId="7e3f522b-c718-4c0f-bc0d-52d396d72357" providerId="ADAL" clId="{185C0C20-27BC-4EEF-80D9-DEA95652CD0D}" dt="2024-12-26T18:25:02.302" v="5799" actId="20577"/>
          <ac:spMkLst>
            <pc:docMk/>
            <pc:sldMk cId="2737521641" sldId="376"/>
            <ac:spMk id="2" creationId="{A44DDB7C-0EA2-4654-B032-D504D5FADD6C}"/>
          </ac:spMkLst>
        </pc:spChg>
      </pc:sldChg>
      <pc:sldChg chg="addSp modSp mod">
        <pc:chgData name="Abigail Way" userId="7e3f522b-c718-4c0f-bc0d-52d396d72357" providerId="ADAL" clId="{185C0C20-27BC-4EEF-80D9-DEA95652CD0D}" dt="2024-12-26T18:25:08.487" v="5802" actId="20577"/>
        <pc:sldMkLst>
          <pc:docMk/>
          <pc:sldMk cId="1798087344" sldId="377"/>
        </pc:sldMkLst>
        <pc:spChg chg="add mod">
          <ac:chgData name="Abigail Way" userId="7e3f522b-c718-4c0f-bc0d-52d396d72357" providerId="ADAL" clId="{185C0C20-27BC-4EEF-80D9-DEA95652CD0D}" dt="2024-12-26T18:25:08.487" v="5802" actId="20577"/>
          <ac:spMkLst>
            <pc:docMk/>
            <pc:sldMk cId="1798087344" sldId="377"/>
            <ac:spMk id="2" creationId="{18ED7F08-5522-020A-B589-DA0E3B19150E}"/>
          </ac:spMkLst>
        </pc:spChg>
      </pc:sldChg>
      <pc:sldChg chg="addSp modSp mod">
        <pc:chgData name="Abigail Way" userId="7e3f522b-c718-4c0f-bc0d-52d396d72357" providerId="ADAL" clId="{185C0C20-27BC-4EEF-80D9-DEA95652CD0D}" dt="2024-12-26T18:25:17.050" v="5806" actId="20577"/>
        <pc:sldMkLst>
          <pc:docMk/>
          <pc:sldMk cId="1071178636" sldId="378"/>
        </pc:sldMkLst>
        <pc:spChg chg="add mod">
          <ac:chgData name="Abigail Way" userId="7e3f522b-c718-4c0f-bc0d-52d396d72357" providerId="ADAL" clId="{185C0C20-27BC-4EEF-80D9-DEA95652CD0D}" dt="2024-12-26T18:25:17.050" v="5806" actId="20577"/>
          <ac:spMkLst>
            <pc:docMk/>
            <pc:sldMk cId="1071178636" sldId="378"/>
            <ac:spMk id="2" creationId="{1950B573-4EC0-749B-C94B-4DEA6DD6B320}"/>
          </ac:spMkLst>
        </pc:spChg>
      </pc:sldChg>
      <pc:sldChg chg="addSp modSp mod">
        <pc:chgData name="Abigail Way" userId="7e3f522b-c718-4c0f-bc0d-52d396d72357" providerId="ADAL" clId="{185C0C20-27BC-4EEF-80D9-DEA95652CD0D}" dt="2024-12-26T18:25:26.902" v="5811" actId="20577"/>
        <pc:sldMkLst>
          <pc:docMk/>
          <pc:sldMk cId="1697776687" sldId="379"/>
        </pc:sldMkLst>
        <pc:spChg chg="add mod">
          <ac:chgData name="Abigail Way" userId="7e3f522b-c718-4c0f-bc0d-52d396d72357" providerId="ADAL" clId="{185C0C20-27BC-4EEF-80D9-DEA95652CD0D}" dt="2024-12-26T18:25:26.902" v="5811" actId="20577"/>
          <ac:spMkLst>
            <pc:docMk/>
            <pc:sldMk cId="1697776687" sldId="379"/>
            <ac:spMk id="2" creationId="{EE50B3E3-2C93-C8F1-4C1E-CAA5520AC5DF}"/>
          </ac:spMkLst>
        </pc:spChg>
      </pc:sldChg>
      <pc:sldChg chg="addSp modSp mod">
        <pc:chgData name="Abigail Way" userId="7e3f522b-c718-4c0f-bc0d-52d396d72357" providerId="ADAL" clId="{185C0C20-27BC-4EEF-80D9-DEA95652CD0D}" dt="2024-12-26T18:25:33.252" v="5814" actId="20577"/>
        <pc:sldMkLst>
          <pc:docMk/>
          <pc:sldMk cId="354638867" sldId="380"/>
        </pc:sldMkLst>
        <pc:spChg chg="add mod">
          <ac:chgData name="Abigail Way" userId="7e3f522b-c718-4c0f-bc0d-52d396d72357" providerId="ADAL" clId="{185C0C20-27BC-4EEF-80D9-DEA95652CD0D}" dt="2024-12-26T18:25:33.252" v="5814" actId="20577"/>
          <ac:spMkLst>
            <pc:docMk/>
            <pc:sldMk cId="354638867" sldId="380"/>
            <ac:spMk id="2" creationId="{E1BBF486-42F8-497D-A549-04A84698B26A}"/>
          </ac:spMkLst>
        </pc:spChg>
      </pc:sldChg>
      <pc:sldChg chg="addSp modSp mod">
        <pc:chgData name="Abigail Way" userId="7e3f522b-c718-4c0f-bc0d-52d396d72357" providerId="ADAL" clId="{185C0C20-27BC-4EEF-80D9-DEA95652CD0D}" dt="2024-12-26T18:25:40.487" v="5824" actId="20577"/>
        <pc:sldMkLst>
          <pc:docMk/>
          <pc:sldMk cId="3279690222" sldId="381"/>
        </pc:sldMkLst>
        <pc:spChg chg="add mod">
          <ac:chgData name="Abigail Way" userId="7e3f522b-c718-4c0f-bc0d-52d396d72357" providerId="ADAL" clId="{185C0C20-27BC-4EEF-80D9-DEA95652CD0D}" dt="2024-12-26T18:25:40.487" v="5824" actId="20577"/>
          <ac:spMkLst>
            <pc:docMk/>
            <pc:sldMk cId="3279690222" sldId="381"/>
            <ac:spMk id="2" creationId="{00966396-3270-E53A-47D8-BC398EFB2DB7}"/>
          </ac:spMkLst>
        </pc:spChg>
      </pc:sldChg>
      <pc:sldChg chg="delSp modSp mod">
        <pc:chgData name="Abigail Way" userId="7e3f522b-c718-4c0f-bc0d-52d396d72357" providerId="ADAL" clId="{185C0C20-27BC-4EEF-80D9-DEA95652CD0D}" dt="2025-01-08T02:22:05.325" v="6558" actId="20577"/>
        <pc:sldMkLst>
          <pc:docMk/>
          <pc:sldMk cId="971191517" sldId="382"/>
        </pc:sldMkLst>
        <pc:spChg chg="mod">
          <ac:chgData name="Abigail Way" userId="7e3f522b-c718-4c0f-bc0d-52d396d72357" providerId="ADAL" clId="{185C0C20-27BC-4EEF-80D9-DEA95652CD0D}" dt="2025-01-08T02:22:05.325" v="6558" actId="20577"/>
          <ac:spMkLst>
            <pc:docMk/>
            <pc:sldMk cId="971191517" sldId="382"/>
            <ac:spMk id="4" creationId="{022ED508-B131-4956-87D9-CEBF5D22F476}"/>
          </ac:spMkLst>
        </pc:spChg>
        <pc:spChg chg="mod">
          <ac:chgData name="Abigail Way" userId="7e3f522b-c718-4c0f-bc0d-52d396d72357" providerId="ADAL" clId="{185C0C20-27BC-4EEF-80D9-DEA95652CD0D}" dt="2024-12-26T18:20:43.195" v="5708" actId="20577"/>
          <ac:spMkLst>
            <pc:docMk/>
            <pc:sldMk cId="971191517" sldId="382"/>
            <ac:spMk id="14" creationId="{027561C2-D9A3-430E-925D-DE857715823B}"/>
          </ac:spMkLst>
        </pc:spChg>
        <pc:spChg chg="mod">
          <ac:chgData name="Abigail Way" userId="7e3f522b-c718-4c0f-bc0d-52d396d72357" providerId="ADAL" clId="{185C0C20-27BC-4EEF-80D9-DEA95652CD0D}" dt="2024-12-26T18:21:00.771" v="5715" actId="20577"/>
          <ac:spMkLst>
            <pc:docMk/>
            <pc:sldMk cId="971191517" sldId="382"/>
            <ac:spMk id="22" creationId="{239F0D9C-E3E1-49A3-AEA0-36F573C5734D}"/>
          </ac:spMkLst>
        </pc:spChg>
      </pc:sldChg>
      <pc:sldChg chg="add ord">
        <pc:chgData name="Abigail Way" userId="7e3f522b-c718-4c0f-bc0d-52d396d72357" providerId="ADAL" clId="{185C0C20-27BC-4EEF-80D9-DEA95652CD0D}" dt="2024-12-26T18:32:29.161" v="6063"/>
        <pc:sldMkLst>
          <pc:docMk/>
          <pc:sldMk cId="748073624" sldId="383"/>
        </pc:sldMkLst>
      </pc:sldChg>
      <pc:sldChg chg="addSp delSp modSp add mod">
        <pc:chgData name="Abigail Way" userId="7e3f522b-c718-4c0f-bc0d-52d396d72357" providerId="ADAL" clId="{185C0C20-27BC-4EEF-80D9-DEA95652CD0D}" dt="2025-01-08T02:22:10.086" v="6560" actId="20577"/>
        <pc:sldMkLst>
          <pc:docMk/>
          <pc:sldMk cId="302445901" sldId="384"/>
        </pc:sldMkLst>
        <pc:spChg chg="mod">
          <ac:chgData name="Abigail Way" userId="7e3f522b-c718-4c0f-bc0d-52d396d72357" providerId="ADAL" clId="{185C0C20-27BC-4EEF-80D9-DEA95652CD0D}" dt="2025-01-08T02:22:10.086" v="6560" actId="20577"/>
          <ac:spMkLst>
            <pc:docMk/>
            <pc:sldMk cId="302445901" sldId="384"/>
            <ac:spMk id="4" creationId="{9FF3974D-E1B9-176D-4137-D5986C8ABBB7}"/>
          </ac:spMkLst>
        </pc:spChg>
        <pc:spChg chg="mod">
          <ac:chgData name="Abigail Way" userId="7e3f522b-c718-4c0f-bc0d-52d396d72357" providerId="ADAL" clId="{185C0C20-27BC-4EEF-80D9-DEA95652CD0D}" dt="2024-12-26T18:21:14.928" v="5728" actId="20577"/>
          <ac:spMkLst>
            <pc:docMk/>
            <pc:sldMk cId="302445901" sldId="384"/>
            <ac:spMk id="14" creationId="{C9FF6829-6D62-0AD0-ED92-6645AAFCAEAB}"/>
          </ac:spMkLst>
        </pc:spChg>
        <pc:spChg chg="mod">
          <ac:chgData name="Abigail Way" userId="7e3f522b-c718-4c0f-bc0d-52d396d72357" providerId="ADAL" clId="{185C0C20-27BC-4EEF-80D9-DEA95652CD0D}" dt="2024-12-26T18:21:20.764" v="5736" actId="20577"/>
          <ac:spMkLst>
            <pc:docMk/>
            <pc:sldMk cId="302445901" sldId="384"/>
            <ac:spMk id="22" creationId="{1C92C44C-2E86-049D-AFBD-782B1B8D1674}"/>
          </ac:spMkLst>
        </pc:spChg>
        <pc:spChg chg="add del">
          <ac:chgData name="Abigail Way" userId="7e3f522b-c718-4c0f-bc0d-52d396d72357" providerId="ADAL" clId="{185C0C20-27BC-4EEF-80D9-DEA95652CD0D}" dt="2024-12-26T18:20:04.030" v="5700" actId="478"/>
          <ac:spMkLst>
            <pc:docMk/>
            <pc:sldMk cId="302445901" sldId="384"/>
            <ac:spMk id="27" creationId="{12757684-4234-9FBD-4FB9-6F961AD075C5}"/>
          </ac:spMkLst>
        </pc:spChg>
      </pc:sldChg>
      <pc:sldChg chg="modSp new mod">
        <pc:chgData name="Abigail Way" userId="7e3f522b-c718-4c0f-bc0d-52d396d72357" providerId="ADAL" clId="{185C0C20-27BC-4EEF-80D9-DEA95652CD0D}" dt="2024-12-26T18:23:10.647" v="5754" actId="20577"/>
        <pc:sldMkLst>
          <pc:docMk/>
          <pc:sldMk cId="2148121391" sldId="385"/>
        </pc:sldMkLst>
        <pc:spChg chg="mod">
          <ac:chgData name="Abigail Way" userId="7e3f522b-c718-4c0f-bc0d-52d396d72357" providerId="ADAL" clId="{185C0C20-27BC-4EEF-80D9-DEA95652CD0D}" dt="2024-12-26T18:23:10.647" v="5754" actId="20577"/>
          <ac:spMkLst>
            <pc:docMk/>
            <pc:sldMk cId="2148121391" sldId="385"/>
            <ac:spMk id="5" creationId="{456F91D2-FC99-8046-6722-360F988C1718}"/>
          </ac:spMkLst>
        </pc:spChg>
      </pc:sldChg>
      <pc:sldChg chg="modSp add mod">
        <pc:chgData name="Abigail Way" userId="7e3f522b-c718-4c0f-bc0d-52d396d72357" providerId="ADAL" clId="{185C0C20-27BC-4EEF-80D9-DEA95652CD0D}" dt="2024-12-26T18:23:15.503" v="5755" actId="20577"/>
        <pc:sldMkLst>
          <pc:docMk/>
          <pc:sldMk cId="2844605343" sldId="386"/>
        </pc:sldMkLst>
        <pc:spChg chg="mod">
          <ac:chgData name="Abigail Way" userId="7e3f522b-c718-4c0f-bc0d-52d396d72357" providerId="ADAL" clId="{185C0C20-27BC-4EEF-80D9-DEA95652CD0D}" dt="2024-12-26T18:23:15.503" v="5755" actId="20577"/>
          <ac:spMkLst>
            <pc:docMk/>
            <pc:sldMk cId="2844605343" sldId="386"/>
            <ac:spMk id="5" creationId="{6C005125-D66B-78CB-CEC9-97DF8B0CEACF}"/>
          </ac:spMkLst>
        </pc:spChg>
      </pc:sldChg>
      <pc:sldChg chg="modSp add mod">
        <pc:chgData name="Abigail Way" userId="7e3f522b-c718-4c0f-bc0d-52d396d72357" providerId="ADAL" clId="{185C0C20-27BC-4EEF-80D9-DEA95652CD0D}" dt="2024-12-26T18:23:18.732" v="5756" actId="20577"/>
        <pc:sldMkLst>
          <pc:docMk/>
          <pc:sldMk cId="2885799811" sldId="387"/>
        </pc:sldMkLst>
        <pc:spChg chg="mod">
          <ac:chgData name="Abigail Way" userId="7e3f522b-c718-4c0f-bc0d-52d396d72357" providerId="ADAL" clId="{185C0C20-27BC-4EEF-80D9-DEA95652CD0D}" dt="2024-12-26T18:23:18.732" v="5756" actId="20577"/>
          <ac:spMkLst>
            <pc:docMk/>
            <pc:sldMk cId="2885799811" sldId="387"/>
            <ac:spMk id="5" creationId="{388F3EEE-95DB-9F30-0412-7BF78D5C55ED}"/>
          </ac:spMkLst>
        </pc:spChg>
      </pc:sldChg>
      <pc:sldChg chg="modSp add mod">
        <pc:chgData name="Abigail Way" userId="7e3f522b-c718-4c0f-bc0d-52d396d72357" providerId="ADAL" clId="{185C0C20-27BC-4EEF-80D9-DEA95652CD0D}" dt="2024-12-26T18:23:22.166" v="5757" actId="20577"/>
        <pc:sldMkLst>
          <pc:docMk/>
          <pc:sldMk cId="3980499150" sldId="388"/>
        </pc:sldMkLst>
        <pc:spChg chg="mod">
          <ac:chgData name="Abigail Way" userId="7e3f522b-c718-4c0f-bc0d-52d396d72357" providerId="ADAL" clId="{185C0C20-27BC-4EEF-80D9-DEA95652CD0D}" dt="2024-12-26T18:23:22.166" v="5757" actId="20577"/>
          <ac:spMkLst>
            <pc:docMk/>
            <pc:sldMk cId="3980499150" sldId="388"/>
            <ac:spMk id="5" creationId="{6399889B-D7F6-64CA-8F94-47582FEA2320}"/>
          </ac:spMkLst>
        </pc:spChg>
      </pc:sldChg>
      <pc:sldChg chg="modSp add mod">
        <pc:chgData name="Abigail Way" userId="7e3f522b-c718-4c0f-bc0d-52d396d72357" providerId="ADAL" clId="{185C0C20-27BC-4EEF-80D9-DEA95652CD0D}" dt="2024-12-26T18:23:24.997" v="5758" actId="20577"/>
        <pc:sldMkLst>
          <pc:docMk/>
          <pc:sldMk cId="3371848666" sldId="389"/>
        </pc:sldMkLst>
        <pc:spChg chg="mod">
          <ac:chgData name="Abigail Way" userId="7e3f522b-c718-4c0f-bc0d-52d396d72357" providerId="ADAL" clId="{185C0C20-27BC-4EEF-80D9-DEA95652CD0D}" dt="2024-12-26T18:23:24.997" v="5758" actId="20577"/>
          <ac:spMkLst>
            <pc:docMk/>
            <pc:sldMk cId="3371848666" sldId="389"/>
            <ac:spMk id="5" creationId="{5728FFA3-73BA-5BB1-C512-6B493BEBA4BE}"/>
          </ac:spMkLst>
        </pc:spChg>
      </pc:sldChg>
      <pc:sldChg chg="modSp new mod">
        <pc:chgData name="Abigail Way" userId="7e3f522b-c718-4c0f-bc0d-52d396d72357" providerId="ADAL" clId="{185C0C20-27BC-4EEF-80D9-DEA95652CD0D}" dt="2024-12-26T18:26:08.233" v="5831" actId="20577"/>
        <pc:sldMkLst>
          <pc:docMk/>
          <pc:sldMk cId="2570388892" sldId="391"/>
        </pc:sldMkLst>
      </pc:sldChg>
      <pc:sldChg chg="addSp delSp modSp add mod">
        <pc:chgData name="Abigail Way" userId="7e3f522b-c718-4c0f-bc0d-52d396d72357" providerId="ADAL" clId="{185C0C20-27BC-4EEF-80D9-DEA95652CD0D}" dt="2025-01-08T02:45:56.579" v="7881" actId="20577"/>
        <pc:sldMkLst>
          <pc:docMk/>
          <pc:sldMk cId="547953969" sldId="392"/>
        </pc:sldMkLst>
      </pc:sldChg>
    </pc:docChg>
  </pc:docChgLst>
  <pc:docChgLst>
    <pc:chgData name="Dimas Tarin" userId="S::dimas.tarin@cecstudents.org::4f98e7f8-76ed-426a-b382-5a654525f775" providerId="AD" clId="Web-{726CBF5A-1FF7-35EE-8885-855133F36EB5}"/>
    <pc:docChg chg="modSld">
      <pc:chgData name="Dimas Tarin" userId="S::dimas.tarin@cecstudents.org::4f98e7f8-76ed-426a-b382-5a654525f775" providerId="AD" clId="Web-{726CBF5A-1FF7-35EE-8885-855133F36EB5}" dt="2024-11-22T16:00:50.086" v="32" actId="20577"/>
      <pc:docMkLst>
        <pc:docMk/>
      </pc:docMkLst>
      <pc:sldChg chg="modSp">
        <pc:chgData name="Dimas Tarin" userId="S::dimas.tarin@cecstudents.org::4f98e7f8-76ed-426a-b382-5a654525f775" providerId="AD" clId="Web-{726CBF5A-1FF7-35EE-8885-855133F36EB5}" dt="2024-11-22T16:00:50.086" v="32" actId="20577"/>
        <pc:sldMkLst>
          <pc:docMk/>
          <pc:sldMk cId="2018454822" sldId="338"/>
        </pc:sldMkLst>
      </pc:sldChg>
    </pc:docChg>
  </pc:docChgLst>
  <pc:docChgLst>
    <pc:chgData name="Abigail Way" userId="S::abigail.way@cecstudents.org::7e3f522b-c718-4c0f-bc0d-52d396d72357" providerId="AD" clId="Web-{21EAB2E3-0B1D-48E8-BF96-4BC2F47AB59C}"/>
    <pc:docChg chg="modSld">
      <pc:chgData name="Abigail Way" userId="S::abigail.way@cecstudents.org::7e3f522b-c718-4c0f-bc0d-52d396d72357" providerId="AD" clId="Web-{21EAB2E3-0B1D-48E8-BF96-4BC2F47AB59C}" dt="2025-02-11T20:22:15.932" v="283" actId="1076"/>
      <pc:docMkLst>
        <pc:docMk/>
      </pc:docMkLst>
      <pc:sldChg chg="modSp">
        <pc:chgData name="Abigail Way" userId="S::abigail.way@cecstudents.org::7e3f522b-c718-4c0f-bc0d-52d396d72357" providerId="AD" clId="Web-{21EAB2E3-0B1D-48E8-BF96-4BC2F47AB59C}" dt="2025-02-11T20:21:29.244" v="282"/>
        <pc:sldMkLst>
          <pc:docMk/>
          <pc:sldMk cId="3078026586" sldId="415"/>
        </pc:sldMkLst>
        <pc:spChg chg="mod">
          <ac:chgData name="Abigail Way" userId="S::abigail.way@cecstudents.org::7e3f522b-c718-4c0f-bc0d-52d396d72357" providerId="AD" clId="Web-{21EAB2E3-0B1D-48E8-BF96-4BC2F47AB59C}" dt="2025-02-11T20:18:39.541" v="6" actId="20577"/>
          <ac:spMkLst>
            <pc:docMk/>
            <pc:sldMk cId="3078026586" sldId="415"/>
            <ac:spMk id="6" creationId="{851AAB5A-AF48-65B6-3F14-EEB79786489C}"/>
          </ac:spMkLst>
        </pc:spChg>
        <pc:graphicFrameChg chg="mod modGraphic">
          <ac:chgData name="Abigail Way" userId="S::abigail.way@cecstudents.org::7e3f522b-c718-4c0f-bc0d-52d396d72357" providerId="AD" clId="Web-{21EAB2E3-0B1D-48E8-BF96-4BC2F47AB59C}" dt="2025-02-11T20:21:29.244" v="282"/>
          <ac:graphicFrameMkLst>
            <pc:docMk/>
            <pc:sldMk cId="3078026586" sldId="415"/>
            <ac:graphicFrameMk id="5" creationId="{B3129F0B-FE5A-D1A3-0674-197475E6D1E4}"/>
          </ac:graphicFrameMkLst>
        </pc:graphicFrameChg>
      </pc:sldChg>
      <pc:sldChg chg="modSp">
        <pc:chgData name="Abigail Way" userId="S::abigail.way@cecstudents.org::7e3f522b-c718-4c0f-bc0d-52d396d72357" providerId="AD" clId="Web-{21EAB2E3-0B1D-48E8-BF96-4BC2F47AB59C}" dt="2025-02-11T20:22:15.932" v="283" actId="1076"/>
        <pc:sldMkLst>
          <pc:docMk/>
          <pc:sldMk cId="277601430" sldId="416"/>
        </pc:sldMkLst>
        <pc:picChg chg="mod">
          <ac:chgData name="Abigail Way" userId="S::abigail.way@cecstudents.org::7e3f522b-c718-4c0f-bc0d-52d396d72357" providerId="AD" clId="Web-{21EAB2E3-0B1D-48E8-BF96-4BC2F47AB59C}" dt="2025-02-11T20:22:15.932" v="283" actId="1076"/>
          <ac:picMkLst>
            <pc:docMk/>
            <pc:sldMk cId="277601430" sldId="416"/>
            <ac:picMk id="6" creationId="{DF2609C9-DA9C-70E2-0523-ADFA196B2565}"/>
          </ac:picMkLst>
        </pc:picChg>
      </pc:sldChg>
    </pc:docChg>
  </pc:docChgLst>
  <pc:docChgLst>
    <pc:chgData name="Abigail Way" userId="S::abigail.way@cecstudents.org::7e3f522b-c718-4c0f-bc0d-52d396d72357" providerId="AD" clId="Web-{D7182930-908D-40A5-8EF9-1689B8664ABD}"/>
    <pc:docChg chg="addSld modSld">
      <pc:chgData name="Abigail Way" userId="S::abigail.way@cecstudents.org::7e3f522b-c718-4c0f-bc0d-52d396d72357" providerId="AD" clId="Web-{D7182930-908D-40A5-8EF9-1689B8664ABD}" dt="2025-01-27T20:20:08.359" v="403"/>
      <pc:docMkLst>
        <pc:docMk/>
      </pc:docMkLst>
      <pc:sldChg chg="modSp add replId">
        <pc:chgData name="Abigail Way" userId="S::abigail.way@cecstudents.org::7e3f522b-c718-4c0f-bc0d-52d396d72357" providerId="AD" clId="Web-{D7182930-908D-40A5-8EF9-1689B8664ABD}" dt="2025-01-27T20:20:08.359" v="403"/>
        <pc:sldMkLst>
          <pc:docMk/>
          <pc:sldMk cId="769535978" sldId="401"/>
        </pc:sldMkLst>
        <pc:spChg chg="mod">
          <ac:chgData name="Abigail Way" userId="S::abigail.way@cecstudents.org::7e3f522b-c718-4c0f-bc0d-52d396d72357" providerId="AD" clId="Web-{D7182930-908D-40A5-8EF9-1689B8664ABD}" dt="2025-01-27T20:06:22.244" v="7" actId="20577"/>
          <ac:spMkLst>
            <pc:docMk/>
            <pc:sldMk cId="769535978" sldId="401"/>
            <ac:spMk id="6" creationId="{16B33F6F-3E8A-10C6-B508-D0A796925FE7}"/>
          </ac:spMkLst>
        </pc:spChg>
        <pc:graphicFrameChg chg="mod modGraphic">
          <ac:chgData name="Abigail Way" userId="S::abigail.way@cecstudents.org::7e3f522b-c718-4c0f-bc0d-52d396d72357" providerId="AD" clId="Web-{D7182930-908D-40A5-8EF9-1689B8664ABD}" dt="2025-01-27T20:20:08.359" v="403"/>
          <ac:graphicFrameMkLst>
            <pc:docMk/>
            <pc:sldMk cId="769535978" sldId="401"/>
            <ac:graphicFrameMk id="5" creationId="{4AE6A571-AD9E-8676-FF44-FFE21B91AE63}"/>
          </ac:graphicFrameMkLst>
        </pc:graphicFrameChg>
      </pc:sldChg>
    </pc:docChg>
  </pc:docChgLst>
  <pc:docChgLst>
    <pc:chgData name="Abigail Way" userId="S::abigail.way@cecstudents.org::7e3f522b-c718-4c0f-bc0d-52d396d72357" providerId="AD" clId="Web-{5B1B7714-212B-460F-A8CC-09CE91D3CB83}"/>
    <pc:docChg chg="addSld delSld modSld">
      <pc:chgData name="Abigail Way" userId="S::abigail.way@cecstudents.org::7e3f522b-c718-4c0f-bc0d-52d396d72357" providerId="AD" clId="Web-{5B1B7714-212B-460F-A8CC-09CE91D3CB83}" dt="2025-02-18T18:43:20.631" v="982"/>
      <pc:docMkLst>
        <pc:docMk/>
      </pc:docMkLst>
      <pc:sldChg chg="modSp">
        <pc:chgData name="Abigail Way" userId="S::abigail.way@cecstudents.org::7e3f522b-c718-4c0f-bc0d-52d396d72357" providerId="AD" clId="Web-{5B1B7714-212B-460F-A8CC-09CE91D3CB83}" dt="2025-02-18T18:43:20.631" v="982"/>
        <pc:sldMkLst>
          <pc:docMk/>
          <pc:sldMk cId="0" sldId="302"/>
        </pc:sldMkLst>
        <pc:graphicFrameChg chg="mod modGraphic">
          <ac:chgData name="Abigail Way" userId="S::abigail.way@cecstudents.org::7e3f522b-c718-4c0f-bc0d-52d396d72357" providerId="AD" clId="Web-{5B1B7714-212B-460F-A8CC-09CE91D3CB83}" dt="2025-02-18T18:43:20.631" v="982"/>
          <ac:graphicFrameMkLst>
            <pc:docMk/>
            <pc:sldMk cId="0" sldId="302"/>
            <ac:graphicFrameMk id="631" creationId="{00000000-0000-0000-0000-000000000000}"/>
          </ac:graphicFrameMkLst>
        </pc:graphicFrameChg>
      </pc:sldChg>
      <pc:sldChg chg="modSp">
        <pc:chgData name="Abigail Way" userId="S::abigail.way@cecstudents.org::7e3f522b-c718-4c0f-bc0d-52d396d72357" providerId="AD" clId="Web-{5B1B7714-212B-460F-A8CC-09CE91D3CB83}" dt="2025-02-18T18:34:36.177" v="463" actId="1076"/>
        <pc:sldMkLst>
          <pc:docMk/>
          <pc:sldMk cId="2570999788" sldId="411"/>
        </pc:sldMkLst>
        <pc:spChg chg="mod">
          <ac:chgData name="Abigail Way" userId="S::abigail.way@cecstudents.org::7e3f522b-c718-4c0f-bc0d-52d396d72357" providerId="AD" clId="Web-{5B1B7714-212B-460F-A8CC-09CE91D3CB83}" dt="2025-02-18T18:34:36.177" v="463" actId="1076"/>
          <ac:spMkLst>
            <pc:docMk/>
            <pc:sldMk cId="2570999788" sldId="411"/>
            <ac:spMk id="4" creationId="{CA958236-39A8-F38A-3F52-6F6D191BA509}"/>
          </ac:spMkLst>
        </pc:spChg>
        <pc:graphicFrameChg chg="mod modGraphic">
          <ac:chgData name="Abigail Way" userId="S::abigail.way@cecstudents.org::7e3f522b-c718-4c0f-bc0d-52d396d72357" providerId="AD" clId="Web-{5B1B7714-212B-460F-A8CC-09CE91D3CB83}" dt="2025-02-18T18:33:34.020" v="462"/>
          <ac:graphicFrameMkLst>
            <pc:docMk/>
            <pc:sldMk cId="2570999788" sldId="411"/>
            <ac:graphicFrameMk id="5" creationId="{AD8ECFAF-321A-7848-9E25-66CB638209A1}"/>
          </ac:graphicFrameMkLst>
        </pc:graphicFrameChg>
      </pc:sldChg>
      <pc:sldChg chg="modSp">
        <pc:chgData name="Abigail Way" userId="S::abigail.way@cecstudents.org::7e3f522b-c718-4c0f-bc0d-52d396d72357" providerId="AD" clId="Web-{5B1B7714-212B-460F-A8CC-09CE91D3CB83}" dt="2025-02-18T18:31:59.833" v="437"/>
        <pc:sldMkLst>
          <pc:docMk/>
          <pc:sldMk cId="3078026586" sldId="415"/>
        </pc:sldMkLst>
        <pc:graphicFrameChg chg="mod modGraphic">
          <ac:chgData name="Abigail Way" userId="S::abigail.way@cecstudents.org::7e3f522b-c718-4c0f-bc0d-52d396d72357" providerId="AD" clId="Web-{5B1B7714-212B-460F-A8CC-09CE91D3CB83}" dt="2025-02-18T18:31:59.833" v="437"/>
          <ac:graphicFrameMkLst>
            <pc:docMk/>
            <pc:sldMk cId="3078026586" sldId="415"/>
            <ac:graphicFrameMk id="5" creationId="{B3129F0B-FE5A-D1A3-0674-197475E6D1E4}"/>
          </ac:graphicFrameMkLst>
        </pc:graphicFrameChg>
      </pc:sldChg>
      <pc:sldChg chg="modSp add replId">
        <pc:chgData name="Abigail Way" userId="S::abigail.way@cecstudents.org::7e3f522b-c718-4c0f-bc0d-52d396d72357" providerId="AD" clId="Web-{5B1B7714-212B-460F-A8CC-09CE91D3CB83}" dt="2025-02-18T18:42:16.709" v="910"/>
        <pc:sldMkLst>
          <pc:docMk/>
          <pc:sldMk cId="1369256227" sldId="417"/>
        </pc:sldMkLst>
        <pc:graphicFrameChg chg="mod modGraphic">
          <ac:chgData name="Abigail Way" userId="S::abigail.way@cecstudents.org::7e3f522b-c718-4c0f-bc0d-52d396d72357" providerId="AD" clId="Web-{5B1B7714-212B-460F-A8CC-09CE91D3CB83}" dt="2025-02-18T18:42:16.709" v="910"/>
          <ac:graphicFrameMkLst>
            <pc:docMk/>
            <pc:sldMk cId="1369256227" sldId="417"/>
            <ac:graphicFrameMk id="5" creationId="{0AFE9B49-C457-234C-446C-9DF1751DE4BD}"/>
          </ac:graphicFrameMkLst>
        </pc:graphicFrameChg>
      </pc:sldChg>
      <pc:sldChg chg="add del">
        <pc:chgData name="Abigail Way" userId="S::abigail.way@cecstudents.org::7e3f522b-c718-4c0f-bc0d-52d396d72357" providerId="AD" clId="Web-{5B1B7714-212B-460F-A8CC-09CE91D3CB83}" dt="2025-02-18T18:38:48.193" v="788"/>
        <pc:sldMkLst>
          <pc:docMk/>
          <pc:sldMk cId="851319569" sldId="418"/>
        </pc:sldMkLst>
      </pc:sldChg>
      <pc:sldMasterChg chg="addSldLayout">
        <pc:chgData name="Abigail Way" userId="S::abigail.way@cecstudents.org::7e3f522b-c718-4c0f-bc0d-52d396d72357" providerId="AD" clId="Web-{5B1B7714-212B-460F-A8CC-09CE91D3CB83}" dt="2025-02-18T18:38:44.224" v="787"/>
        <pc:sldMasterMkLst>
          <pc:docMk/>
          <pc:sldMasterMk cId="0" sldId="2147483667"/>
        </pc:sldMasterMkLst>
        <pc:sldLayoutChg chg="add replId">
          <pc:chgData name="Abigail Way" userId="S::abigail.way@cecstudents.org::7e3f522b-c718-4c0f-bc0d-52d396d72357" providerId="AD" clId="Web-{5B1B7714-212B-460F-A8CC-09CE91D3CB83}" dt="2025-02-18T18:38:44.224" v="787"/>
          <pc:sldLayoutMkLst>
            <pc:docMk/>
            <pc:sldMasterMk cId="0" sldId="2147483667"/>
            <pc:sldLayoutMk cId="1221340210" sldId="2147483668"/>
          </pc:sldLayoutMkLst>
        </pc:sldLayoutChg>
      </pc:sldMasterChg>
    </pc:docChg>
  </pc:docChgLst>
  <pc:docChgLst>
    <pc:chgData name="Michael Hassinger" userId="S::michael.hassinger@cecstudents.org::cb4bfaab-bce6-436d-9388-3b8741382368" providerId="AD" clId="Web-{230EBFC1-0D8D-48A8-BD61-646984073C24}"/>
    <pc:docChg chg="modSld">
      <pc:chgData name="Michael Hassinger" userId="S::michael.hassinger@cecstudents.org::cb4bfaab-bce6-436d-9388-3b8741382368" providerId="AD" clId="Web-{230EBFC1-0D8D-48A8-BD61-646984073C24}" dt="2025-01-31T21:04:50.859" v="159" actId="20577"/>
      <pc:docMkLst>
        <pc:docMk/>
      </pc:docMkLst>
      <pc:sldChg chg="delSp">
        <pc:chgData name="Michael Hassinger" userId="S::michael.hassinger@cecstudents.org::cb4bfaab-bce6-436d-9388-3b8741382368" providerId="AD" clId="Web-{230EBFC1-0D8D-48A8-BD61-646984073C24}" dt="2025-01-31T20:54:58.937" v="65"/>
        <pc:sldMkLst>
          <pc:docMk/>
          <pc:sldMk cId="3307356371" sldId="362"/>
        </pc:sldMkLst>
      </pc:sldChg>
      <pc:sldChg chg="modSp">
        <pc:chgData name="Michael Hassinger" userId="S::michael.hassinger@cecstudents.org::cb4bfaab-bce6-436d-9388-3b8741382368" providerId="AD" clId="Web-{230EBFC1-0D8D-48A8-BD61-646984073C24}" dt="2025-01-31T20:53:52.062" v="63" actId="20577"/>
        <pc:sldMkLst>
          <pc:docMk/>
          <pc:sldMk cId="1158961914" sldId="368"/>
        </pc:sldMkLst>
        <pc:spChg chg="mod">
          <ac:chgData name="Michael Hassinger" userId="S::michael.hassinger@cecstudents.org::cb4bfaab-bce6-436d-9388-3b8741382368" providerId="AD" clId="Web-{230EBFC1-0D8D-48A8-BD61-646984073C24}" dt="2025-01-31T20:53:52.062" v="63" actId="20577"/>
          <ac:spMkLst>
            <pc:docMk/>
            <pc:sldMk cId="1158961914" sldId="368"/>
            <ac:spMk id="2" creationId="{E357715E-F034-4FD9-AB99-2EC0B5DB4B0A}"/>
          </ac:spMkLst>
        </pc:spChg>
      </pc:sldChg>
      <pc:sldChg chg="delSp modSp">
        <pc:chgData name="Michael Hassinger" userId="S::michael.hassinger@cecstudents.org::cb4bfaab-bce6-436d-9388-3b8741382368" providerId="AD" clId="Web-{230EBFC1-0D8D-48A8-BD61-646984073C24}" dt="2025-01-31T20:55:35.969" v="78" actId="20577"/>
        <pc:sldMkLst>
          <pc:docMk/>
          <pc:sldMk cId="2061997084" sldId="407"/>
        </pc:sldMkLst>
        <pc:spChg chg="mod">
          <ac:chgData name="Michael Hassinger" userId="S::michael.hassinger@cecstudents.org::cb4bfaab-bce6-436d-9388-3b8741382368" providerId="AD" clId="Web-{230EBFC1-0D8D-48A8-BD61-646984073C24}" dt="2025-01-31T20:50:31" v="31" actId="20577"/>
          <ac:spMkLst>
            <pc:docMk/>
            <pc:sldMk cId="2061997084" sldId="407"/>
            <ac:spMk id="4" creationId="{19CA4AC9-204E-68BA-E829-1AF177DB0E39}"/>
          </ac:spMkLst>
        </pc:spChg>
        <pc:spChg chg="mod">
          <ac:chgData name="Michael Hassinger" userId="S::michael.hassinger@cecstudents.org::cb4bfaab-bce6-436d-9388-3b8741382368" providerId="AD" clId="Web-{230EBFC1-0D8D-48A8-BD61-646984073C24}" dt="2025-01-31T20:53:22.578" v="35" actId="14100"/>
          <ac:spMkLst>
            <pc:docMk/>
            <pc:sldMk cId="2061997084" sldId="407"/>
            <ac:spMk id="5" creationId="{2CAADD3B-7A8A-E0A1-5712-B5567F12CA03}"/>
          </ac:spMkLst>
        </pc:spChg>
        <pc:spChg chg="mod">
          <ac:chgData name="Michael Hassinger" userId="S::michael.hassinger@cecstudents.org::cb4bfaab-bce6-436d-9388-3b8741382368" providerId="AD" clId="Web-{230EBFC1-0D8D-48A8-BD61-646984073C24}" dt="2025-01-31T20:55:35.969" v="78" actId="20577"/>
          <ac:spMkLst>
            <pc:docMk/>
            <pc:sldMk cId="2061997084" sldId="407"/>
            <ac:spMk id="9" creationId="{5F63033B-75E8-25F1-4850-7607D444A06A}"/>
          </ac:spMkLst>
        </pc:spChg>
      </pc:sldChg>
      <pc:sldChg chg="modSp">
        <pc:chgData name="Michael Hassinger" userId="S::michael.hassinger@cecstudents.org::cb4bfaab-bce6-436d-9388-3b8741382368" providerId="AD" clId="Web-{230EBFC1-0D8D-48A8-BD61-646984073C24}" dt="2025-01-31T21:04:50.859" v="159" actId="20577"/>
        <pc:sldMkLst>
          <pc:docMk/>
          <pc:sldMk cId="678149996" sldId="408"/>
        </pc:sldMkLst>
        <pc:spChg chg="mod">
          <ac:chgData name="Michael Hassinger" userId="S::michael.hassinger@cecstudents.org::cb4bfaab-bce6-436d-9388-3b8741382368" providerId="AD" clId="Web-{230EBFC1-0D8D-48A8-BD61-646984073C24}" dt="2025-01-31T21:04:50.859" v="159" actId="20577"/>
          <ac:spMkLst>
            <pc:docMk/>
            <pc:sldMk cId="678149996" sldId="408"/>
            <ac:spMk id="5" creationId="{0313B4A9-82AD-124A-DD65-25EEAC040028}"/>
          </ac:spMkLst>
        </pc:spChg>
      </pc:sldChg>
    </pc:docChg>
  </pc:docChgLst>
  <pc:docChgLst>
    <pc:chgData name="Dimas Tarin" userId="S::dimas.tarin@cecstudents.org::4f98e7f8-76ed-426a-b382-5a654525f775" providerId="AD" clId="Web-{25A8B2D6-B069-DA4E-3D18-E6186174D0D9}"/>
    <pc:docChg chg="modSld">
      <pc:chgData name="Dimas Tarin" userId="S::dimas.tarin@cecstudents.org::4f98e7f8-76ed-426a-b382-5a654525f775" providerId="AD" clId="Web-{25A8B2D6-B069-DA4E-3D18-E6186174D0D9}" dt="2024-12-04T20:19:33.463" v="70" actId="20577"/>
      <pc:docMkLst>
        <pc:docMk/>
      </pc:docMkLst>
      <pc:sldChg chg="addSp modSp">
        <pc:chgData name="Dimas Tarin" userId="S::dimas.tarin@cecstudents.org::4f98e7f8-76ed-426a-b382-5a654525f775" providerId="AD" clId="Web-{25A8B2D6-B069-DA4E-3D18-E6186174D0D9}" dt="2024-12-04T20:19:33.463" v="70" actId="20577"/>
        <pc:sldMkLst>
          <pc:docMk/>
          <pc:sldMk cId="2457277220" sldId="367"/>
        </pc:sldMkLst>
        <pc:spChg chg="add mod">
          <ac:chgData name="Dimas Tarin" userId="S::dimas.tarin@cecstudents.org::4f98e7f8-76ed-426a-b382-5a654525f775" providerId="AD" clId="Web-{25A8B2D6-B069-DA4E-3D18-E6186174D0D9}" dt="2024-12-04T20:17:07.353" v="65" actId="20577"/>
          <ac:spMkLst>
            <pc:docMk/>
            <pc:sldMk cId="2457277220" sldId="367"/>
            <ac:spMk id="5" creationId="{9395A2B2-23D8-1ADC-FA02-51955D1084A9}"/>
          </ac:spMkLst>
        </pc:spChg>
        <pc:spChg chg="mod">
          <ac:chgData name="Dimas Tarin" userId="S::dimas.tarin@cecstudents.org::4f98e7f8-76ed-426a-b382-5a654525f775" providerId="AD" clId="Web-{25A8B2D6-B069-DA4E-3D18-E6186174D0D9}" dt="2024-12-04T20:16:10.056" v="20" actId="20577"/>
          <ac:spMkLst>
            <pc:docMk/>
            <pc:sldMk cId="2457277220" sldId="367"/>
            <ac:spMk id="21" creationId="{58235EE4-B487-4359-B80F-8CA381444790}"/>
          </ac:spMkLst>
        </pc:spChg>
        <pc:spChg chg="mod">
          <ac:chgData name="Dimas Tarin" userId="S::dimas.tarin@cecstudents.org::4f98e7f8-76ed-426a-b382-5a654525f775" providerId="AD" clId="Web-{25A8B2D6-B069-DA4E-3D18-E6186174D0D9}" dt="2024-12-04T20:19:33.463" v="70" actId="20577"/>
          <ac:spMkLst>
            <pc:docMk/>
            <pc:sldMk cId="2457277220" sldId="367"/>
            <ac:spMk id="30" creationId="{94730B9C-AC61-4D1E-AF28-28C057EDADCD}"/>
          </ac:spMkLst>
        </pc:spChg>
      </pc:sldChg>
    </pc:docChg>
  </pc:docChgLst>
  <pc:docChgLst>
    <pc:chgData name="Abigail Way" userId="S::abigail.way@cecstudents.org::7e3f522b-c718-4c0f-bc0d-52d396d72357" providerId="AD" clId="Web-{D5DD5AA5-EAFB-4111-B722-3832853F9A50}"/>
    <pc:docChg chg="addSld delSld modSld">
      <pc:chgData name="Abigail Way" userId="S::abigail.way@cecstudents.org::7e3f522b-c718-4c0f-bc0d-52d396d72357" providerId="AD" clId="Web-{D5DD5AA5-EAFB-4111-B722-3832853F9A50}" dt="2025-02-03T21:03:31.017" v="2466" actId="20577"/>
      <pc:docMkLst>
        <pc:docMk/>
      </pc:docMkLst>
      <pc:sldChg chg="modSp">
        <pc:chgData name="Abigail Way" userId="S::abigail.way@cecstudents.org::7e3f522b-c718-4c0f-bc0d-52d396d72357" providerId="AD" clId="Web-{D5DD5AA5-EAFB-4111-B722-3832853F9A50}" dt="2025-02-03T20:32:13.669" v="854" actId="20577"/>
        <pc:sldMkLst>
          <pc:docMk/>
          <pc:sldMk cId="2061997084" sldId="407"/>
        </pc:sldMkLst>
        <pc:spChg chg="mod">
          <ac:chgData name="Abigail Way" userId="S::abigail.way@cecstudents.org::7e3f522b-c718-4c0f-bc0d-52d396d72357" providerId="AD" clId="Web-{D5DD5AA5-EAFB-4111-B722-3832853F9A50}" dt="2025-02-03T20:32:13.669" v="854" actId="20577"/>
          <ac:spMkLst>
            <pc:docMk/>
            <pc:sldMk cId="2061997084" sldId="407"/>
            <ac:spMk id="5" creationId="{2CAADD3B-7A8A-E0A1-5712-B5567F12CA03}"/>
          </ac:spMkLst>
        </pc:spChg>
        <pc:spChg chg="mod">
          <ac:chgData name="Abigail Way" userId="S::abigail.way@cecstudents.org::7e3f522b-c718-4c0f-bc0d-52d396d72357" providerId="AD" clId="Web-{D5DD5AA5-EAFB-4111-B722-3832853F9A50}" dt="2025-02-03T20:20:41.938" v="180" actId="20577"/>
          <ac:spMkLst>
            <pc:docMk/>
            <pc:sldMk cId="2061997084" sldId="407"/>
            <ac:spMk id="8" creationId="{CD4CDB5F-CA92-E60F-22A0-D7B1A397D140}"/>
          </ac:spMkLst>
        </pc:spChg>
      </pc:sldChg>
      <pc:sldChg chg="modSp add replId">
        <pc:chgData name="Abigail Way" userId="S::abigail.way@cecstudents.org::7e3f522b-c718-4c0f-bc0d-52d396d72357" providerId="AD" clId="Web-{D5DD5AA5-EAFB-4111-B722-3832853F9A50}" dt="2025-02-03T20:16:30.792" v="170"/>
        <pc:sldMkLst>
          <pc:docMk/>
          <pc:sldMk cId="2570999788" sldId="411"/>
        </pc:sldMkLst>
        <pc:spChg chg="mod">
          <ac:chgData name="Abigail Way" userId="S::abigail.way@cecstudents.org::7e3f522b-c718-4c0f-bc0d-52d396d72357" providerId="AD" clId="Web-{D5DD5AA5-EAFB-4111-B722-3832853F9A50}" dt="2025-02-03T20:15:48.244" v="4" actId="20577"/>
          <ac:spMkLst>
            <pc:docMk/>
            <pc:sldMk cId="2570999788" sldId="411"/>
            <ac:spMk id="6" creationId="{87188988-2C7D-14FA-0713-D39FC481ED19}"/>
          </ac:spMkLst>
        </pc:spChg>
        <pc:graphicFrameChg chg="mod modGraphic">
          <ac:chgData name="Abigail Way" userId="S::abigail.way@cecstudents.org::7e3f522b-c718-4c0f-bc0d-52d396d72357" providerId="AD" clId="Web-{D5DD5AA5-EAFB-4111-B722-3832853F9A50}" dt="2025-02-03T20:16:30.792" v="170"/>
          <ac:graphicFrameMkLst>
            <pc:docMk/>
            <pc:sldMk cId="2570999788" sldId="411"/>
            <ac:graphicFrameMk id="5" creationId="{AD8ECFAF-321A-7848-9E25-66CB638209A1}"/>
          </ac:graphicFrameMkLst>
        </pc:graphicFrameChg>
      </pc:sldChg>
      <pc:sldChg chg="modSp new del">
        <pc:chgData name="Abigail Way" userId="S::abigail.way@cecstudents.org::7e3f522b-c718-4c0f-bc0d-52d396d72357" providerId="AD" clId="Web-{D5DD5AA5-EAFB-4111-B722-3832853F9A50}" dt="2025-02-03T20:37:33.972" v="861"/>
        <pc:sldMkLst>
          <pc:docMk/>
          <pc:sldMk cId="86478502" sldId="412"/>
        </pc:sldMkLst>
      </pc:sldChg>
      <pc:sldChg chg="delSp modSp add replId">
        <pc:chgData name="Abigail Way" userId="S::abigail.way@cecstudents.org::7e3f522b-c718-4c0f-bc0d-52d396d72357" providerId="AD" clId="Web-{D5DD5AA5-EAFB-4111-B722-3832853F9A50}" dt="2025-02-03T21:03:31.017" v="2466" actId="20577"/>
        <pc:sldMkLst>
          <pc:docMk/>
          <pc:sldMk cId="3030329363" sldId="412"/>
        </pc:sldMkLst>
        <pc:spChg chg="mod">
          <ac:chgData name="Abigail Way" userId="S::abigail.way@cecstudents.org::7e3f522b-c718-4c0f-bc0d-52d396d72357" providerId="AD" clId="Web-{D5DD5AA5-EAFB-4111-B722-3832853F9A50}" dt="2025-02-03T21:03:31.017" v="2466" actId="20577"/>
          <ac:spMkLst>
            <pc:docMk/>
            <pc:sldMk cId="3030329363" sldId="412"/>
            <ac:spMk id="3" creationId="{26E40B9F-7993-AD2D-EF30-1B9EF3587843}"/>
          </ac:spMkLst>
        </pc:spChg>
        <pc:spChg chg="mod">
          <ac:chgData name="Abigail Way" userId="S::abigail.way@cecstudents.org::7e3f522b-c718-4c0f-bc0d-52d396d72357" providerId="AD" clId="Web-{D5DD5AA5-EAFB-4111-B722-3832853F9A50}" dt="2025-02-03T20:59:19.981" v="2363" actId="20577"/>
          <ac:spMkLst>
            <pc:docMk/>
            <pc:sldMk cId="3030329363" sldId="412"/>
            <ac:spMk id="4" creationId="{77BB805B-DDFF-2CF8-3677-35C90CF99CC5}"/>
          </ac:spMkLst>
        </pc:spChg>
        <pc:spChg chg="mod">
          <ac:chgData name="Abigail Way" userId="S::abigail.way@cecstudents.org::7e3f522b-c718-4c0f-bc0d-52d396d72357" providerId="AD" clId="Web-{D5DD5AA5-EAFB-4111-B722-3832853F9A50}" dt="2025-02-03T21:01:23.640" v="2450" actId="20577"/>
          <ac:spMkLst>
            <pc:docMk/>
            <pc:sldMk cId="3030329363" sldId="412"/>
            <ac:spMk id="5" creationId="{A8D99075-1729-620C-F22E-317CCF14C758}"/>
          </ac:spMkLst>
        </pc:spChg>
        <pc:spChg chg="mod ord">
          <ac:chgData name="Abigail Way" userId="S::abigail.way@cecstudents.org::7e3f522b-c718-4c0f-bc0d-52d396d72357" providerId="AD" clId="Web-{D5DD5AA5-EAFB-4111-B722-3832853F9A50}" dt="2025-02-03T21:03:00.189" v="2458"/>
          <ac:spMkLst>
            <pc:docMk/>
            <pc:sldMk cId="3030329363" sldId="412"/>
            <ac:spMk id="7" creationId="{EA95A2A8-B372-F37B-271E-89DB3B158B5C}"/>
          </ac:spMkLst>
        </pc:spChg>
        <pc:graphicFrameChg chg="mod modGraphic">
          <ac:chgData name="Abigail Way" userId="S::abigail.way@cecstudents.org::7e3f522b-c718-4c0f-bc0d-52d396d72357" providerId="AD" clId="Web-{D5DD5AA5-EAFB-4111-B722-3832853F9A50}" dt="2025-02-03T21:00:22.780" v="2430" actId="1076"/>
          <ac:graphicFrameMkLst>
            <pc:docMk/>
            <pc:sldMk cId="3030329363" sldId="412"/>
            <ac:graphicFrameMk id="2" creationId="{833FA403-CBF9-3BB7-DD9C-25572AD30569}"/>
          </ac:graphicFrameMkLst>
        </pc:graphicFrameChg>
      </pc:sldChg>
      <pc:sldChg chg="add del replId">
        <pc:chgData name="Abigail Way" userId="S::abigail.way@cecstudents.org::7e3f522b-c718-4c0f-bc0d-52d396d72357" providerId="AD" clId="Web-{D5DD5AA5-EAFB-4111-B722-3832853F9A50}" dt="2025-02-03T20:37:32.019" v="860"/>
        <pc:sldMkLst>
          <pc:docMk/>
          <pc:sldMk cId="2015015865" sldId="413"/>
        </pc:sldMkLst>
      </pc:sldChg>
    </pc:docChg>
  </pc:docChgLst>
  <pc:docChgLst>
    <pc:chgData name="Dimas Tarin" userId="S::dimas.tarin@cecstudents.org::4f98e7f8-76ed-426a-b382-5a654525f775" providerId="AD" clId="Web-{B998F36E-E6CC-47B7-963C-59F13A29608A}"/>
    <pc:docChg chg="modSld">
      <pc:chgData name="Dimas Tarin" userId="S::dimas.tarin@cecstudents.org::4f98e7f8-76ed-426a-b382-5a654525f775" providerId="AD" clId="Web-{B998F36E-E6CC-47B7-963C-59F13A29608A}" dt="2025-02-07T20:22:28.569" v="189"/>
      <pc:docMkLst>
        <pc:docMk/>
      </pc:docMkLst>
      <pc:sldChg chg="modSp">
        <pc:chgData name="Dimas Tarin" userId="S::dimas.tarin@cecstudents.org::4f98e7f8-76ed-426a-b382-5a654525f775" providerId="AD" clId="Web-{B998F36E-E6CC-47B7-963C-59F13A29608A}" dt="2025-02-07T20:22:28.569" v="189"/>
        <pc:sldMkLst>
          <pc:docMk/>
          <pc:sldMk cId="2570999788" sldId="411"/>
        </pc:sldMkLst>
        <pc:graphicFrameChg chg="mod modGraphic">
          <ac:chgData name="Dimas Tarin" userId="S::dimas.tarin@cecstudents.org::4f98e7f8-76ed-426a-b382-5a654525f775" providerId="AD" clId="Web-{B998F36E-E6CC-47B7-963C-59F13A29608A}" dt="2025-02-07T20:22:28.569" v="189"/>
          <ac:graphicFrameMkLst>
            <pc:docMk/>
            <pc:sldMk cId="2570999788" sldId="411"/>
            <ac:graphicFrameMk id="5" creationId="{AD8ECFAF-321A-7848-9E25-66CB638209A1}"/>
          </ac:graphicFrameMkLst>
        </pc:graphicFrameChg>
      </pc:sldChg>
    </pc:docChg>
  </pc:docChgLst>
  <pc:docChgLst>
    <pc:chgData name="Ryker Shamley" userId="S::ryker.shamley@cecstudents.org::9134733b-f8d3-431f-934c-a8b45d0b6541" providerId="AD" clId="Web-{CDAE9C6E-0480-EDC3-F2D6-2640F9A2BB78}"/>
    <pc:docChg chg="addSld delSld modSld">
      <pc:chgData name="Ryker Shamley" userId="S::ryker.shamley@cecstudents.org::9134733b-f8d3-431f-934c-a8b45d0b6541" providerId="AD" clId="Web-{CDAE9C6E-0480-EDC3-F2D6-2640F9A2BB78}" dt="2025-02-05T20:32:53.775" v="3"/>
      <pc:docMkLst>
        <pc:docMk/>
      </pc:docMkLst>
      <pc:sldChg chg="modSp new mod modClrScheme chgLayout">
        <pc:chgData name="Ryker Shamley" userId="S::ryker.shamley@cecstudents.org::9134733b-f8d3-431f-934c-a8b45d0b6541" providerId="AD" clId="Web-{CDAE9C6E-0480-EDC3-F2D6-2640F9A2BB78}" dt="2025-02-05T20:32:53.775" v="3"/>
        <pc:sldMkLst>
          <pc:docMk/>
          <pc:sldMk cId="2265088346" sldId="414"/>
        </pc:sldMkLst>
      </pc:sldChg>
      <pc:sldChg chg="add del replId">
        <pc:chgData name="Ryker Shamley" userId="S::ryker.shamley@cecstudents.org::9134733b-f8d3-431f-934c-a8b45d0b6541" providerId="AD" clId="Web-{CDAE9C6E-0480-EDC3-F2D6-2640F9A2BB78}" dt="2025-02-05T20:32:41.571" v="2"/>
        <pc:sldMkLst>
          <pc:docMk/>
          <pc:sldMk cId="3323608961" sldId="415"/>
        </pc:sldMkLst>
      </pc:sldChg>
    </pc:docChg>
  </pc:docChgLst>
  <pc:docChgLst>
    <pc:chgData name="Andrew Lyon" userId="S::andrew.lyon@coloradoearlycolleges.org::d1a8c3f8-967f-45ec-85c1-16e51caccca6" providerId="AD" clId="Web-{B29AFCB1-6394-4D5F-B216-BF23FF53517F}"/>
    <pc:docChg chg="addSld modSld">
      <pc:chgData name="Andrew Lyon" userId="S::andrew.lyon@coloradoearlycolleges.org::d1a8c3f8-967f-45ec-85c1-16e51caccca6" providerId="AD" clId="Web-{B29AFCB1-6394-4D5F-B216-BF23FF53517F}" dt="2025-01-17T21:03:42.081" v="54"/>
      <pc:docMkLst>
        <pc:docMk/>
      </pc:docMkLst>
      <pc:sldChg chg="mod setBg">
        <pc:chgData name="Andrew Lyon" userId="S::andrew.lyon@coloradoearlycolleges.org::d1a8c3f8-967f-45ec-85c1-16e51caccca6" providerId="AD" clId="Web-{B29AFCB1-6394-4D5F-B216-BF23FF53517F}" dt="2025-01-17T21:03:42.081" v="54"/>
        <pc:sldMkLst>
          <pc:docMk/>
          <pc:sldMk cId="0" sldId="257"/>
        </pc:sldMkLst>
      </pc:sldChg>
      <pc:sldChg chg="modSp mod setBg">
        <pc:chgData name="Andrew Lyon" userId="S::andrew.lyon@coloradoearlycolleges.org::d1a8c3f8-967f-45ec-85c1-16e51caccca6" providerId="AD" clId="Web-{B29AFCB1-6394-4D5F-B216-BF23FF53517F}" dt="2025-01-17T21:01:44.659" v="13"/>
        <pc:sldMkLst>
          <pc:docMk/>
          <pc:sldMk cId="0" sldId="265"/>
        </pc:sldMkLst>
        <pc:spChg chg="mod">
          <ac:chgData name="Andrew Lyon" userId="S::andrew.lyon@coloradoearlycolleges.org::d1a8c3f8-967f-45ec-85c1-16e51caccca6" providerId="AD" clId="Web-{B29AFCB1-6394-4D5F-B216-BF23FF53517F}" dt="2025-01-17T21:01:27.518" v="12" actId="20577"/>
          <ac:spMkLst>
            <pc:docMk/>
            <pc:sldMk cId="0" sldId="265"/>
            <ac:spMk id="241" creationId="{00000000-0000-0000-0000-000000000000}"/>
          </ac:spMkLst>
        </pc:spChg>
      </pc:sldChg>
      <pc:sldChg chg="modSp mod setBg">
        <pc:chgData name="Andrew Lyon" userId="S::andrew.lyon@coloradoearlycolleges.org::d1a8c3f8-967f-45ec-85c1-16e51caccca6" providerId="AD" clId="Web-{B29AFCB1-6394-4D5F-B216-BF23FF53517F}" dt="2025-01-17T21:02:53.987" v="41" actId="1076"/>
        <pc:sldMkLst>
          <pc:docMk/>
          <pc:sldMk cId="1858292723" sldId="306"/>
        </pc:sldMkLst>
      </pc:sldChg>
      <pc:sldChg chg="modSp mod setBg">
        <pc:chgData name="Andrew Lyon" userId="S::andrew.lyon@coloradoearlycolleges.org::d1a8c3f8-967f-45ec-85c1-16e51caccca6" providerId="AD" clId="Web-{B29AFCB1-6394-4D5F-B216-BF23FF53517F}" dt="2025-01-17T21:02:19.346" v="26"/>
        <pc:sldMkLst>
          <pc:docMk/>
          <pc:sldMk cId="2826987435" sldId="307"/>
        </pc:sldMkLst>
        <pc:spChg chg="mod">
          <ac:chgData name="Andrew Lyon" userId="S::andrew.lyon@coloradoearlycolleges.org::d1a8c3f8-967f-45ec-85c1-16e51caccca6" providerId="AD" clId="Web-{B29AFCB1-6394-4D5F-B216-BF23FF53517F}" dt="2025-01-17T21:02:10.065" v="25" actId="1076"/>
          <ac:spMkLst>
            <pc:docMk/>
            <pc:sldMk cId="2826987435" sldId="307"/>
            <ac:spMk id="241" creationId="{00000000-0000-0000-0000-000000000000}"/>
          </ac:spMkLst>
        </pc:spChg>
      </pc:sldChg>
      <pc:sldChg chg="modSp mod setBg">
        <pc:chgData name="Andrew Lyon" userId="S::andrew.lyon@coloradoearlycolleges.org::d1a8c3f8-967f-45ec-85c1-16e51caccca6" providerId="AD" clId="Web-{B29AFCB1-6394-4D5F-B216-BF23FF53517F}" dt="2025-01-17T21:03:14.049" v="52"/>
        <pc:sldMkLst>
          <pc:docMk/>
          <pc:sldMk cId="1811775062" sldId="308"/>
        </pc:sldMkLst>
        <pc:spChg chg="mod">
          <ac:chgData name="Andrew Lyon" userId="S::andrew.lyon@coloradoearlycolleges.org::d1a8c3f8-967f-45ec-85c1-16e51caccca6" providerId="AD" clId="Web-{B29AFCB1-6394-4D5F-B216-BF23FF53517F}" dt="2025-01-17T21:03:11.831" v="51" actId="1076"/>
          <ac:spMkLst>
            <pc:docMk/>
            <pc:sldMk cId="1811775062" sldId="308"/>
            <ac:spMk id="241" creationId="{00000000-0000-0000-0000-000000000000}"/>
          </ac:spMkLst>
        </pc:spChg>
      </pc:sldChg>
      <pc:sldChg chg="add">
        <pc:chgData name="Andrew Lyon" userId="S::andrew.lyon@coloradoearlycolleges.org::d1a8c3f8-967f-45ec-85c1-16e51caccca6" providerId="AD" clId="Web-{B29AFCB1-6394-4D5F-B216-BF23FF53517F}" dt="2025-01-17T21:01:10.424" v="4"/>
        <pc:sldMkLst>
          <pc:docMk/>
          <pc:sldMk cId="3745397983" sldId="309"/>
        </pc:sldMkLst>
      </pc:sldChg>
      <pc:sldChg chg="add">
        <pc:chgData name="Andrew Lyon" userId="S::andrew.lyon@coloradoearlycolleges.org::d1a8c3f8-967f-45ec-85c1-16e51caccca6" providerId="AD" clId="Web-{B29AFCB1-6394-4D5F-B216-BF23FF53517F}" dt="2025-01-17T21:01:10.409" v="1"/>
        <pc:sldMkLst>
          <pc:docMk/>
          <pc:sldMk cId="3635392492" sldId="310"/>
        </pc:sldMkLst>
      </pc:sldChg>
      <pc:sldChg chg="add mod setBg">
        <pc:chgData name="Andrew Lyon" userId="S::andrew.lyon@coloradoearlycolleges.org::d1a8c3f8-967f-45ec-85c1-16e51caccca6" providerId="AD" clId="Web-{B29AFCB1-6394-4D5F-B216-BF23FF53517F}" dt="2025-01-17T21:01:52.831" v="14"/>
        <pc:sldMkLst>
          <pc:docMk/>
          <pc:sldMk cId="3610866377" sldId="396"/>
        </pc:sldMkLst>
      </pc:sldChg>
      <pc:sldChg chg="add">
        <pc:chgData name="Andrew Lyon" userId="S::andrew.lyon@coloradoearlycolleges.org::d1a8c3f8-967f-45ec-85c1-16e51caccca6" providerId="AD" clId="Web-{B29AFCB1-6394-4D5F-B216-BF23FF53517F}" dt="2025-01-17T21:01:10.409" v="2"/>
        <pc:sldMkLst>
          <pc:docMk/>
          <pc:sldMk cId="3100253201" sldId="397"/>
        </pc:sldMkLst>
      </pc:sldChg>
      <pc:sldChg chg="add">
        <pc:chgData name="Andrew Lyon" userId="S::andrew.lyon@coloradoearlycolleges.org::d1a8c3f8-967f-45ec-85c1-16e51caccca6" providerId="AD" clId="Web-{B29AFCB1-6394-4D5F-B216-BF23FF53517F}" dt="2025-01-17T21:01:10.424" v="3"/>
        <pc:sldMkLst>
          <pc:docMk/>
          <pc:sldMk cId="3554812587" sldId="398"/>
        </pc:sldMkLst>
      </pc:sldChg>
    </pc:docChg>
  </pc:docChgLst>
  <pc:docChgLst>
    <pc:chgData name="Abigail Way" userId="7e3f522b-c718-4c0f-bc0d-52d396d72357" providerId="ADAL" clId="{9644C46A-83CB-4BEF-8456-C69392E4BAFF}"/>
    <pc:docChg chg="custSel addSld delSld modSld sldOrd">
      <pc:chgData name="Abigail Way" userId="7e3f522b-c718-4c0f-bc0d-52d396d72357" providerId="ADAL" clId="{9644C46A-83CB-4BEF-8456-C69392E4BAFF}" dt="2024-11-21T20:50:39.551" v="1479"/>
      <pc:docMkLst>
        <pc:docMk/>
      </pc:docMkLst>
      <pc:sldChg chg="modSp">
        <pc:chgData name="Abigail Way" userId="7e3f522b-c718-4c0f-bc0d-52d396d72357" providerId="ADAL" clId="{9644C46A-83CB-4BEF-8456-C69392E4BAFF}" dt="2024-11-19T20:57:21.893" v="96" actId="20577"/>
        <pc:sldMkLst>
          <pc:docMk/>
          <pc:sldMk cId="0" sldId="257"/>
        </pc:sldMkLst>
      </pc:sldChg>
      <pc:sldChg chg="modSp">
        <pc:chgData name="Abigail Way" userId="7e3f522b-c718-4c0f-bc0d-52d396d72357" providerId="ADAL" clId="{9644C46A-83CB-4BEF-8456-C69392E4BAFF}" dt="2024-11-21T20:44:19.941" v="1202" actId="20578"/>
        <pc:sldMkLst>
          <pc:docMk/>
          <pc:sldMk cId="2018454822" sldId="338"/>
        </pc:sldMkLst>
      </pc:sldChg>
      <pc:sldChg chg="modSp">
        <pc:chgData name="Abigail Way" userId="7e3f522b-c718-4c0f-bc0d-52d396d72357" providerId="ADAL" clId="{9644C46A-83CB-4BEF-8456-C69392E4BAFF}" dt="2024-11-21T20:42:38.946" v="1201" actId="20577"/>
        <pc:sldMkLst>
          <pc:docMk/>
          <pc:sldMk cId="984520842" sldId="358"/>
        </pc:sldMkLst>
      </pc:sldChg>
      <pc:sldChg chg="modSp">
        <pc:chgData name="Abigail Way" userId="7e3f522b-c718-4c0f-bc0d-52d396d72357" providerId="ADAL" clId="{9644C46A-83CB-4BEF-8456-C69392E4BAFF}" dt="2024-11-21T20:38:14.897" v="1099" actId="20577"/>
        <pc:sldMkLst>
          <pc:docMk/>
          <pc:sldMk cId="32542614" sldId="359"/>
        </pc:sldMkLst>
      </pc:sldChg>
      <pc:sldChg chg="modSp">
        <pc:chgData name="Abigail Way" userId="7e3f522b-c718-4c0f-bc0d-52d396d72357" providerId="ADAL" clId="{9644C46A-83CB-4BEF-8456-C69392E4BAFF}" dt="2024-11-21T20:37:36.246" v="1032" actId="20577"/>
        <pc:sldMkLst>
          <pc:docMk/>
          <pc:sldMk cId="1572188152" sldId="360"/>
        </pc:sldMkLst>
      </pc:sldChg>
      <pc:sldChg chg="modSp">
        <pc:chgData name="Abigail Way" userId="7e3f522b-c718-4c0f-bc0d-52d396d72357" providerId="ADAL" clId="{9644C46A-83CB-4BEF-8456-C69392E4BAFF}" dt="2024-11-21T20:37:55.945" v="1081" actId="20577"/>
        <pc:sldMkLst>
          <pc:docMk/>
          <pc:sldMk cId="2119090542" sldId="361"/>
        </pc:sldMkLst>
      </pc:sldChg>
      <pc:sldChg chg="addSp delSp modSp add">
        <pc:chgData name="Abigail Way" userId="7e3f522b-c718-4c0f-bc0d-52d396d72357" providerId="ADAL" clId="{9644C46A-83CB-4BEF-8456-C69392E4BAFF}" dt="2024-11-21T20:50:17.417" v="1474" actId="478"/>
        <pc:sldMkLst>
          <pc:docMk/>
          <pc:sldMk cId="848282540" sldId="365"/>
        </pc:sldMkLst>
      </pc:sldChg>
      <pc:sldChg chg="add">
        <pc:chgData name="Abigail Way" userId="7e3f522b-c718-4c0f-bc0d-52d396d72357" providerId="ADAL" clId="{9644C46A-83CB-4BEF-8456-C69392E4BAFF}" dt="2024-11-21T20:50:22.007" v="1475"/>
        <pc:sldMkLst>
          <pc:docMk/>
          <pc:sldMk cId="2457277220" sldId="367"/>
        </pc:sldMkLst>
      </pc:sldChg>
    </pc:docChg>
  </pc:docChgLst>
  <pc:docChgLst>
    <pc:chgData name="Dimas Tarin" userId="4f98e7f8-76ed-426a-b382-5a654525f775" providerId="ADAL" clId="{494D09E4-96B7-4DFD-9010-83689FF30580}"/>
    <pc:docChg chg="custSel addSld modSld">
      <pc:chgData name="Dimas Tarin" userId="4f98e7f8-76ed-426a-b382-5a654525f775" providerId="ADAL" clId="{494D09E4-96B7-4DFD-9010-83689FF30580}" dt="2025-01-08T15:22:39.995" v="587" actId="20577"/>
      <pc:docMkLst>
        <pc:docMk/>
      </pc:docMkLst>
      <pc:sldChg chg="modSp">
        <pc:chgData name="Dimas Tarin" userId="4f98e7f8-76ed-426a-b382-5a654525f775" providerId="ADAL" clId="{494D09E4-96B7-4DFD-9010-83689FF30580}" dt="2024-12-03T20:51:35.354" v="425" actId="20577"/>
        <pc:sldMkLst>
          <pc:docMk/>
          <pc:sldMk cId="2018454822" sldId="338"/>
        </pc:sldMkLst>
      </pc:sldChg>
      <pc:sldChg chg="modSp">
        <pc:chgData name="Dimas Tarin" userId="4f98e7f8-76ed-426a-b382-5a654525f775" providerId="ADAL" clId="{494D09E4-96B7-4DFD-9010-83689FF30580}" dt="2025-01-08T15:18:45.883" v="437" actId="20577"/>
        <pc:sldMkLst>
          <pc:docMk/>
          <pc:sldMk cId="1058763404" sldId="351"/>
        </pc:sldMkLst>
        <pc:spChg chg="mod">
          <ac:chgData name="Dimas Tarin" userId="4f98e7f8-76ed-426a-b382-5a654525f775" providerId="ADAL" clId="{494D09E4-96B7-4DFD-9010-83689FF30580}" dt="2025-01-08T15:18:45.883" v="437" actId="20577"/>
          <ac:spMkLst>
            <pc:docMk/>
            <pc:sldMk cId="1058763404" sldId="351"/>
            <ac:spMk id="2" creationId="{48CDBB18-4B93-4EA0-BA75-B24B87B66796}"/>
          </ac:spMkLst>
        </pc:spChg>
      </pc:sldChg>
      <pc:sldChg chg="addSp delSp modSp">
        <pc:chgData name="Dimas Tarin" userId="4f98e7f8-76ed-426a-b382-5a654525f775" providerId="ADAL" clId="{494D09E4-96B7-4DFD-9010-83689FF30580}" dt="2024-12-03T20:43:17.394" v="304" actId="20577"/>
        <pc:sldMkLst>
          <pc:docMk/>
          <pc:sldMk cId="2457277220" sldId="367"/>
        </pc:sldMkLst>
        <pc:spChg chg="mod">
          <ac:chgData name="Dimas Tarin" userId="4f98e7f8-76ed-426a-b382-5a654525f775" providerId="ADAL" clId="{494D09E4-96B7-4DFD-9010-83689FF30580}" dt="2024-12-03T20:43:17.394" v="304" actId="20577"/>
          <ac:spMkLst>
            <pc:docMk/>
            <pc:sldMk cId="2457277220" sldId="367"/>
            <ac:spMk id="3" creationId="{18EBCDFC-C578-45D7-A366-96ED555BDB2C}"/>
          </ac:spMkLst>
        </pc:spChg>
        <pc:spChg chg="add mod">
          <ac:chgData name="Dimas Tarin" userId="4f98e7f8-76ed-426a-b382-5a654525f775" providerId="ADAL" clId="{494D09E4-96B7-4DFD-9010-83689FF30580}" dt="2024-12-03T20:43:01.984" v="284" actId="20577"/>
          <ac:spMkLst>
            <pc:docMk/>
            <pc:sldMk cId="2457277220" sldId="367"/>
            <ac:spMk id="6" creationId="{F7BFD277-660D-4715-A479-1847025FF8C9}"/>
          </ac:spMkLst>
        </pc:spChg>
        <pc:spChg chg="mod">
          <ac:chgData name="Dimas Tarin" userId="4f98e7f8-76ed-426a-b382-5a654525f775" providerId="ADAL" clId="{494D09E4-96B7-4DFD-9010-83689FF30580}" dt="2024-12-03T20:39:05.158" v="60" actId="20577"/>
          <ac:spMkLst>
            <pc:docMk/>
            <pc:sldMk cId="2457277220" sldId="367"/>
            <ac:spMk id="8" creationId="{9F273B4E-CFC9-4D8B-8240-D8BDEB2F37B8}"/>
          </ac:spMkLst>
        </pc:spChg>
        <pc:spChg chg="mod">
          <ac:chgData name="Dimas Tarin" userId="4f98e7f8-76ed-426a-b382-5a654525f775" providerId="ADAL" clId="{494D09E4-96B7-4DFD-9010-83689FF30580}" dt="2024-12-03T20:39:00.106" v="52" actId="20577"/>
          <ac:spMkLst>
            <pc:docMk/>
            <pc:sldMk cId="2457277220" sldId="367"/>
            <ac:spMk id="9" creationId="{150EB936-695E-4400-A7F0-A24E05B82598}"/>
          </ac:spMkLst>
        </pc:spChg>
        <pc:spChg chg="mod">
          <ac:chgData name="Dimas Tarin" userId="4f98e7f8-76ed-426a-b382-5a654525f775" providerId="ADAL" clId="{494D09E4-96B7-4DFD-9010-83689FF30580}" dt="2024-12-03T20:39:51.095" v="63" actId="20577"/>
          <ac:spMkLst>
            <pc:docMk/>
            <pc:sldMk cId="2457277220" sldId="367"/>
            <ac:spMk id="14" creationId="{027561C2-D9A3-430E-925D-DE857715823B}"/>
          </ac:spMkLst>
        </pc:spChg>
        <pc:spChg chg="mod">
          <ac:chgData name="Dimas Tarin" userId="4f98e7f8-76ed-426a-b382-5a654525f775" providerId="ADAL" clId="{494D09E4-96B7-4DFD-9010-83689FF30580}" dt="2024-12-03T20:41:01.222" v="99" actId="20577"/>
          <ac:spMkLst>
            <pc:docMk/>
            <pc:sldMk cId="2457277220" sldId="367"/>
            <ac:spMk id="18" creationId="{B7D540DB-735C-489A-BA1A-C9D4B11401DD}"/>
          </ac:spMkLst>
        </pc:spChg>
        <pc:spChg chg="mod">
          <ac:chgData name="Dimas Tarin" userId="4f98e7f8-76ed-426a-b382-5a654525f775" providerId="ADAL" clId="{494D09E4-96B7-4DFD-9010-83689FF30580}" dt="2024-12-03T20:42:15.747" v="182" actId="20577"/>
          <ac:spMkLst>
            <pc:docMk/>
            <pc:sldMk cId="2457277220" sldId="367"/>
            <ac:spMk id="26" creationId="{19B9DB7E-5D86-4779-9F18-34248D735773}"/>
          </ac:spMkLst>
        </pc:spChg>
      </pc:sldChg>
      <pc:sldChg chg="add">
        <pc:chgData name="Dimas Tarin" userId="4f98e7f8-76ed-426a-b382-5a654525f775" providerId="ADAL" clId="{494D09E4-96B7-4DFD-9010-83689FF30580}" dt="2024-12-03T20:37:54.571" v="23"/>
        <pc:sldMkLst>
          <pc:docMk/>
          <pc:sldMk cId="1158961914" sldId="368"/>
        </pc:sldMkLst>
      </pc:sldChg>
      <pc:sldChg chg="modSp">
        <pc:chgData name="Dimas Tarin" userId="4f98e7f8-76ed-426a-b382-5a654525f775" providerId="ADAL" clId="{494D09E4-96B7-4DFD-9010-83689FF30580}" dt="2025-01-08T15:22:39.995" v="587" actId="20577"/>
        <pc:sldMkLst>
          <pc:docMk/>
          <pc:sldMk cId="2577858859" sldId="372"/>
        </pc:sldMkLst>
        <pc:spChg chg="mod">
          <ac:chgData name="Dimas Tarin" userId="4f98e7f8-76ed-426a-b382-5a654525f775" providerId="ADAL" clId="{494D09E4-96B7-4DFD-9010-83689FF30580}" dt="2025-01-08T15:21:37.046" v="505" actId="20577"/>
          <ac:spMkLst>
            <pc:docMk/>
            <pc:sldMk cId="2577858859" sldId="372"/>
            <ac:spMk id="285" creationId="{00000000-0000-0000-0000-000000000000}"/>
          </ac:spMkLst>
        </pc:spChg>
        <pc:spChg chg="mod">
          <ac:chgData name="Dimas Tarin" userId="4f98e7f8-76ed-426a-b382-5a654525f775" providerId="ADAL" clId="{494D09E4-96B7-4DFD-9010-83689FF30580}" dt="2025-01-08T15:22:22.218" v="562" actId="20577"/>
          <ac:spMkLst>
            <pc:docMk/>
            <pc:sldMk cId="2577858859" sldId="372"/>
            <ac:spMk id="298" creationId="{00000000-0000-0000-0000-000000000000}"/>
          </ac:spMkLst>
        </pc:spChg>
        <pc:spChg chg="mod">
          <ac:chgData name="Dimas Tarin" userId="4f98e7f8-76ed-426a-b382-5a654525f775" providerId="ADAL" clId="{494D09E4-96B7-4DFD-9010-83689FF30580}" dt="2025-01-08T15:22:04.746" v="523" actId="20577"/>
          <ac:spMkLst>
            <pc:docMk/>
            <pc:sldMk cId="2577858859" sldId="372"/>
            <ac:spMk id="304" creationId="{00000000-0000-0000-0000-000000000000}"/>
          </ac:spMkLst>
        </pc:spChg>
      </pc:sldChg>
      <pc:sldChg chg="modSp">
        <pc:chgData name="Dimas Tarin" userId="4f98e7f8-76ed-426a-b382-5a654525f775" providerId="ADAL" clId="{494D09E4-96B7-4DFD-9010-83689FF30580}" dt="2025-01-08T15:19:12.212" v="441" actId="20577"/>
        <pc:sldMkLst>
          <pc:docMk/>
          <pc:sldMk cId="2148121391" sldId="385"/>
        </pc:sldMkLst>
        <pc:spChg chg="mod">
          <ac:chgData name="Dimas Tarin" userId="4f98e7f8-76ed-426a-b382-5a654525f775" providerId="ADAL" clId="{494D09E4-96B7-4DFD-9010-83689FF30580}" dt="2025-01-08T15:19:12.212" v="441" actId="20577"/>
          <ac:spMkLst>
            <pc:docMk/>
            <pc:sldMk cId="2148121391" sldId="385"/>
            <ac:spMk id="2" creationId="{54E30E10-96A5-9B06-E03A-A2E358B70A47}"/>
          </ac:spMkLst>
        </pc:spChg>
      </pc:sldChg>
      <pc:sldChg chg="modSp">
        <pc:chgData name="Dimas Tarin" userId="4f98e7f8-76ed-426a-b382-5a654525f775" providerId="ADAL" clId="{494D09E4-96B7-4DFD-9010-83689FF30580}" dt="2025-01-08T15:19:15.783" v="445" actId="20577"/>
        <pc:sldMkLst>
          <pc:docMk/>
          <pc:sldMk cId="2844605343" sldId="386"/>
        </pc:sldMkLst>
        <pc:spChg chg="mod">
          <ac:chgData name="Dimas Tarin" userId="4f98e7f8-76ed-426a-b382-5a654525f775" providerId="ADAL" clId="{494D09E4-96B7-4DFD-9010-83689FF30580}" dt="2025-01-08T15:19:15.783" v="445" actId="20577"/>
          <ac:spMkLst>
            <pc:docMk/>
            <pc:sldMk cId="2844605343" sldId="386"/>
            <ac:spMk id="2" creationId="{0AD975CF-3D87-BFE9-8AF9-D12B0395AF52}"/>
          </ac:spMkLst>
        </pc:spChg>
      </pc:sldChg>
      <pc:sldChg chg="modSp">
        <pc:chgData name="Dimas Tarin" userId="4f98e7f8-76ed-426a-b382-5a654525f775" providerId="ADAL" clId="{494D09E4-96B7-4DFD-9010-83689FF30580}" dt="2025-01-08T15:19:24.684" v="455" actId="20577"/>
        <pc:sldMkLst>
          <pc:docMk/>
          <pc:sldMk cId="2885799811" sldId="387"/>
        </pc:sldMkLst>
        <pc:spChg chg="mod">
          <ac:chgData name="Dimas Tarin" userId="4f98e7f8-76ed-426a-b382-5a654525f775" providerId="ADAL" clId="{494D09E4-96B7-4DFD-9010-83689FF30580}" dt="2025-01-08T15:19:24.684" v="455" actId="20577"/>
          <ac:spMkLst>
            <pc:docMk/>
            <pc:sldMk cId="2885799811" sldId="387"/>
            <ac:spMk id="2" creationId="{84C6D359-BFE8-CF25-9EE5-B3FECDB868B1}"/>
          </ac:spMkLst>
        </pc:spChg>
      </pc:sldChg>
      <pc:sldChg chg="modSp">
        <pc:chgData name="Dimas Tarin" userId="4f98e7f8-76ed-426a-b382-5a654525f775" providerId="ADAL" clId="{494D09E4-96B7-4DFD-9010-83689FF30580}" dt="2025-01-08T15:20:19.980" v="476" actId="20577"/>
        <pc:sldMkLst>
          <pc:docMk/>
          <pc:sldMk cId="3980499150" sldId="388"/>
        </pc:sldMkLst>
        <pc:spChg chg="mod">
          <ac:chgData name="Dimas Tarin" userId="4f98e7f8-76ed-426a-b382-5a654525f775" providerId="ADAL" clId="{494D09E4-96B7-4DFD-9010-83689FF30580}" dt="2025-01-08T15:20:19.980" v="476" actId="20577"/>
          <ac:spMkLst>
            <pc:docMk/>
            <pc:sldMk cId="3980499150" sldId="388"/>
            <ac:spMk id="2" creationId="{62750B28-CC76-ACCF-B2D7-49B07D480251}"/>
          </ac:spMkLst>
        </pc:spChg>
      </pc:sldChg>
      <pc:sldChg chg="modSp">
        <pc:chgData name="Dimas Tarin" userId="4f98e7f8-76ed-426a-b382-5a654525f775" providerId="ADAL" clId="{494D09E4-96B7-4DFD-9010-83689FF30580}" dt="2025-01-08T15:20:35.050" v="497" actId="20577"/>
        <pc:sldMkLst>
          <pc:docMk/>
          <pc:sldMk cId="3371848666" sldId="389"/>
        </pc:sldMkLst>
        <pc:spChg chg="mod">
          <ac:chgData name="Dimas Tarin" userId="4f98e7f8-76ed-426a-b382-5a654525f775" providerId="ADAL" clId="{494D09E4-96B7-4DFD-9010-83689FF30580}" dt="2025-01-08T15:20:35.050" v="497" actId="20577"/>
          <ac:spMkLst>
            <pc:docMk/>
            <pc:sldMk cId="3371848666" sldId="389"/>
            <ac:spMk id="2" creationId="{BD925EB6-F81A-23E2-EE43-691D7691236B}"/>
          </ac:spMkLst>
        </pc:spChg>
      </pc:sldChg>
    </pc:docChg>
  </pc:docChgLst>
  <pc:docChgLst>
    <pc:chgData name="Abigail Way" userId="7e3f522b-c718-4c0f-bc0d-52d396d72357" providerId="ADAL" clId="{D38514AF-1FF6-4013-81A5-BF015AE9413B}"/>
    <pc:docChg chg="custSel addSld modSld">
      <pc:chgData name="Abigail Way" userId="7e3f522b-c718-4c0f-bc0d-52d396d72357" providerId="ADAL" clId="{D38514AF-1FF6-4013-81A5-BF015AE9413B}" dt="2024-11-11T20:16:07.883" v="1267" actId="20577"/>
      <pc:docMkLst>
        <pc:docMk/>
      </pc:docMkLst>
      <pc:sldChg chg="modSp">
        <pc:chgData name="Abigail Way" userId="7e3f522b-c718-4c0f-bc0d-52d396d72357" providerId="ADAL" clId="{D38514AF-1FF6-4013-81A5-BF015AE9413B}" dt="2024-10-28T19:44:23.891" v="268" actId="20577"/>
        <pc:sldMkLst>
          <pc:docMk/>
          <pc:sldMk cId="0" sldId="270"/>
        </pc:sldMkLst>
      </pc:sldChg>
      <pc:sldChg chg="modSp">
        <pc:chgData name="Abigail Way" userId="7e3f522b-c718-4c0f-bc0d-52d396d72357" providerId="ADAL" clId="{D38514AF-1FF6-4013-81A5-BF015AE9413B}" dt="2024-10-28T19:45:49.284" v="392" actId="20577"/>
        <pc:sldMkLst>
          <pc:docMk/>
          <pc:sldMk cId="0" sldId="271"/>
        </pc:sldMkLst>
      </pc:sldChg>
      <pc:sldChg chg="modSp">
        <pc:chgData name="Abigail Way" userId="7e3f522b-c718-4c0f-bc0d-52d396d72357" providerId="ADAL" clId="{D38514AF-1FF6-4013-81A5-BF015AE9413B}" dt="2024-10-25T19:18:43.699" v="38" actId="20577"/>
        <pc:sldMkLst>
          <pc:docMk/>
          <pc:sldMk cId="4003092655" sldId="341"/>
        </pc:sldMkLst>
      </pc:sldChg>
      <pc:sldChg chg="modSp">
        <pc:chgData name="Abigail Way" userId="7e3f522b-c718-4c0f-bc0d-52d396d72357" providerId="ADAL" clId="{D38514AF-1FF6-4013-81A5-BF015AE9413B}" dt="2024-10-28T19:14:54.526" v="168" actId="20577"/>
        <pc:sldMkLst>
          <pc:docMk/>
          <pc:sldMk cId="3641606666" sldId="342"/>
        </pc:sldMkLst>
      </pc:sldChg>
      <pc:sldChg chg="addSp modSp add">
        <pc:chgData name="Abigail Way" userId="7e3f522b-c718-4c0f-bc0d-52d396d72357" providerId="ADAL" clId="{D38514AF-1FF6-4013-81A5-BF015AE9413B}" dt="2024-11-04T20:42:15.917" v="992" actId="20577"/>
        <pc:sldMkLst>
          <pc:docMk/>
          <pc:sldMk cId="3267572784" sldId="354"/>
        </pc:sldMkLst>
      </pc:sldChg>
      <pc:sldChg chg="modSp">
        <pc:chgData name="Abigail Way" userId="7e3f522b-c718-4c0f-bc0d-52d396d72357" providerId="ADAL" clId="{D38514AF-1FF6-4013-81A5-BF015AE9413B}" dt="2024-11-11T20:16:07.883" v="1267" actId="20577"/>
        <pc:sldMkLst>
          <pc:docMk/>
          <pc:sldMk cId="2826627281" sldId="357"/>
        </pc:sldMkLst>
      </pc:sldChg>
    </pc:docChg>
  </pc:docChgLst>
  <pc:docChgLst>
    <pc:chgData name="Abigail Way" userId="S::abigail.way@cecstudents.org::7e3f522b-c718-4c0f-bc0d-52d396d72357" providerId="AD" clId="Web-{5DF26FCC-6B05-4DEA-A1AC-64A5F890FE99}"/>
    <pc:docChg chg="addSld delSld modSld">
      <pc:chgData name="Abigail Way" userId="S::abigail.way@cecstudents.org::7e3f522b-c718-4c0f-bc0d-52d396d72357" providerId="AD" clId="Web-{5DF26FCC-6B05-4DEA-A1AC-64A5F890FE99}" dt="2025-02-10T20:31:57.271" v="90" actId="1076"/>
      <pc:docMkLst>
        <pc:docMk/>
      </pc:docMkLst>
      <pc:sldChg chg="addSp modSp">
        <pc:chgData name="Abigail Way" userId="S::abigail.way@cecstudents.org::7e3f522b-c718-4c0f-bc0d-52d396d72357" providerId="AD" clId="Web-{5DF26FCC-6B05-4DEA-A1AC-64A5F890FE99}" dt="2025-02-10T20:31:57.271" v="90" actId="1076"/>
        <pc:sldMkLst>
          <pc:docMk/>
          <pc:sldMk cId="0" sldId="273"/>
        </pc:sldMkLst>
        <pc:spChg chg="add mod">
          <ac:chgData name="Abigail Way" userId="S::abigail.way@cecstudents.org::7e3f522b-c718-4c0f-bc0d-52d396d72357" providerId="AD" clId="Web-{5DF26FCC-6B05-4DEA-A1AC-64A5F890FE99}" dt="2025-02-10T20:31:57.271" v="90" actId="1076"/>
          <ac:spMkLst>
            <pc:docMk/>
            <pc:sldMk cId="0" sldId="273"/>
            <ac:spMk id="2" creationId="{73A67112-CD94-FA22-E6DD-4B8FBA56FEE0}"/>
          </ac:spMkLst>
        </pc:spChg>
        <pc:picChg chg="mod">
          <ac:chgData name="Abigail Way" userId="S::abigail.way@cecstudents.org::7e3f522b-c718-4c0f-bc0d-52d396d72357" providerId="AD" clId="Web-{5DF26FCC-6B05-4DEA-A1AC-64A5F890FE99}" dt="2025-02-10T20:30:11.145" v="0" actId="1076"/>
          <ac:picMkLst>
            <pc:docMk/>
            <pc:sldMk cId="0" sldId="273"/>
            <ac:picMk id="360" creationId="{00000000-0000-0000-0000-000000000000}"/>
          </ac:picMkLst>
        </pc:picChg>
        <pc:picChg chg="mod">
          <ac:chgData name="Abigail Way" userId="S::abigail.way@cecstudents.org::7e3f522b-c718-4c0f-bc0d-52d396d72357" providerId="AD" clId="Web-{5DF26FCC-6B05-4DEA-A1AC-64A5F890FE99}" dt="2025-02-10T20:30:21.629" v="3" actId="1076"/>
          <ac:picMkLst>
            <pc:docMk/>
            <pc:sldMk cId="0" sldId="273"/>
            <ac:picMk id="375" creationId="{00000000-0000-0000-0000-000000000000}"/>
          </ac:picMkLst>
        </pc:picChg>
        <pc:picChg chg="mod">
          <ac:chgData name="Abigail Way" userId="S::abigail.way@cecstudents.org::7e3f522b-c718-4c0f-bc0d-52d396d72357" providerId="AD" clId="Web-{5DF26FCC-6B05-4DEA-A1AC-64A5F890FE99}" dt="2025-02-10T20:30:23.770" v="4" actId="1076"/>
          <ac:picMkLst>
            <pc:docMk/>
            <pc:sldMk cId="0" sldId="273"/>
            <ac:picMk id="376" creationId="{00000000-0000-0000-0000-000000000000}"/>
          </ac:picMkLst>
        </pc:picChg>
      </pc:sldChg>
      <pc:sldChg chg="new del">
        <pc:chgData name="Abigail Way" userId="S::abigail.way@cecstudents.org::7e3f522b-c718-4c0f-bc0d-52d396d72357" providerId="AD" clId="Web-{5DF26FCC-6B05-4DEA-A1AC-64A5F890FE99}" dt="2025-02-10T20:30:34.598" v="6"/>
        <pc:sldMkLst>
          <pc:docMk/>
          <pc:sldMk cId="119654660" sldId="416"/>
        </pc:sldMkLst>
      </pc:sldChg>
    </pc:docChg>
  </pc:docChgLst>
  <pc:docChgLst>
    <pc:chgData name="Abigail Way" userId="S::abigail.way@cecstudents.org::7e3f522b-c718-4c0f-bc0d-52d396d72357" providerId="AD" clId="Web-{A62A4B92-648D-4A79-AAF4-A37B5BA1B29E}"/>
    <pc:docChg chg="modSld">
      <pc:chgData name="Abigail Way" userId="S::abigail.way@cecstudents.org::7e3f522b-c718-4c0f-bc0d-52d396d72357" providerId="AD" clId="Web-{A62A4B92-648D-4A79-AAF4-A37B5BA1B29E}" dt="2025-01-14T20:53:55.453" v="17" actId="14100"/>
      <pc:docMkLst>
        <pc:docMk/>
      </pc:docMkLst>
      <pc:sldChg chg="addSp delSp modSp">
        <pc:chgData name="Abigail Way" userId="S::abigail.way@cecstudents.org::7e3f522b-c718-4c0f-bc0d-52d396d72357" providerId="AD" clId="Web-{A62A4B92-648D-4A79-AAF4-A37B5BA1B29E}" dt="2025-01-14T20:53:55.453" v="17" actId="14100"/>
        <pc:sldMkLst>
          <pc:docMk/>
          <pc:sldMk cId="2570388892" sldId="391"/>
        </pc:sldMkLst>
        <pc:picChg chg="add mod">
          <ac:chgData name="Abigail Way" userId="S::abigail.way@cecstudents.org::7e3f522b-c718-4c0f-bc0d-52d396d72357" providerId="AD" clId="Web-{A62A4B92-648D-4A79-AAF4-A37B5BA1B29E}" dt="2025-01-14T20:53:55.453" v="17" actId="14100"/>
          <ac:picMkLst>
            <pc:docMk/>
            <pc:sldMk cId="2570388892" sldId="391"/>
            <ac:picMk id="6" creationId="{6902CCC4-39AF-EBD5-A53E-8E73ABF1AAB7}"/>
          </ac:picMkLst>
        </pc:picChg>
      </pc:sldChg>
      <pc:sldChg chg="addSp delSp modSp">
        <pc:chgData name="Abigail Way" userId="S::abigail.way@cecstudents.org::7e3f522b-c718-4c0f-bc0d-52d396d72357" providerId="AD" clId="Web-{A62A4B92-648D-4A79-AAF4-A37B5BA1B29E}" dt="2025-01-14T20:53:25.078" v="9" actId="14100"/>
        <pc:sldMkLst>
          <pc:docMk/>
          <pc:sldMk cId="2579766446" sldId="394"/>
        </pc:sldMkLst>
        <pc:picChg chg="add mod">
          <ac:chgData name="Abigail Way" userId="S::abigail.way@cecstudents.org::7e3f522b-c718-4c0f-bc0d-52d396d72357" providerId="AD" clId="Web-{A62A4B92-648D-4A79-AAF4-A37B5BA1B29E}" dt="2025-01-14T20:53:25.078" v="9" actId="14100"/>
          <ac:picMkLst>
            <pc:docMk/>
            <pc:sldMk cId="2579766446" sldId="394"/>
            <ac:picMk id="6" creationId="{B58E2206-25F8-D4BF-C9AD-B6365E0310DE}"/>
          </ac:picMkLst>
        </pc:picChg>
      </pc:sldChg>
    </pc:docChg>
  </pc:docChgLst>
  <pc:docChgLst>
    <pc:chgData name="Abigail Way" userId="S::abigail.way@cecstudents.org::7e3f522b-c718-4c0f-bc0d-52d396d72357" providerId="AD" clId="Web-{FE28895D-93D6-4076-93A3-DC7041FCC5F9}"/>
    <pc:docChg chg="modSld">
      <pc:chgData name="Abigail Way" userId="S::abigail.way@cecstudents.org::7e3f522b-c718-4c0f-bc0d-52d396d72357" providerId="AD" clId="Web-{FE28895D-93D6-4076-93A3-DC7041FCC5F9}" dt="2025-02-05T20:20:15.491" v="313"/>
      <pc:docMkLst>
        <pc:docMk/>
      </pc:docMkLst>
      <pc:sldChg chg="modSp">
        <pc:chgData name="Abigail Way" userId="S::abigail.way@cecstudents.org::7e3f522b-c718-4c0f-bc0d-52d396d72357" providerId="AD" clId="Web-{FE28895D-93D6-4076-93A3-DC7041FCC5F9}" dt="2025-02-05T20:20:15.491" v="313"/>
        <pc:sldMkLst>
          <pc:docMk/>
          <pc:sldMk cId="2570999788" sldId="411"/>
        </pc:sldMkLst>
        <pc:graphicFrameChg chg="mod modGraphic">
          <ac:chgData name="Abigail Way" userId="S::abigail.way@cecstudents.org::7e3f522b-c718-4c0f-bc0d-52d396d72357" providerId="AD" clId="Web-{FE28895D-93D6-4076-93A3-DC7041FCC5F9}" dt="2025-02-05T20:20:15.491" v="313"/>
          <ac:graphicFrameMkLst>
            <pc:docMk/>
            <pc:sldMk cId="2570999788" sldId="411"/>
            <ac:graphicFrameMk id="5" creationId="{AD8ECFAF-321A-7848-9E25-66CB638209A1}"/>
          </ac:graphicFrameMkLst>
        </pc:graphicFrameChg>
      </pc:sldChg>
    </pc:docChg>
  </pc:docChgLst>
  <pc:docChgLst>
    <pc:chgData name="Abigail Way" userId="7e3f522b-c718-4c0f-bc0d-52d396d72357" providerId="ADAL" clId="{1898AB04-315C-47F1-BD7A-6EAE7AB63142}"/>
    <pc:docChg chg="undo custSel addSld delSld modSld sldOrd">
      <pc:chgData name="Abigail Way" userId="7e3f522b-c718-4c0f-bc0d-52d396d72357" providerId="ADAL" clId="{1898AB04-315C-47F1-BD7A-6EAE7AB63142}" dt="2025-01-09T20:35:08.257" v="5972" actId="1076"/>
      <pc:docMkLst>
        <pc:docMk/>
      </pc:docMkLst>
      <pc:sldChg chg="delSp modSp">
        <pc:chgData name="Abigail Way" userId="7e3f522b-c718-4c0f-bc0d-52d396d72357" providerId="ADAL" clId="{1898AB04-315C-47F1-BD7A-6EAE7AB63142}" dt="2024-11-12T20:49:15.001" v="4746" actId="20577"/>
        <pc:sldMkLst>
          <pc:docMk/>
          <pc:sldMk cId="0" sldId="257"/>
        </pc:sldMkLst>
      </pc:sldChg>
      <pc:sldChg chg="modSp">
        <pc:chgData name="Abigail Way" userId="7e3f522b-c718-4c0f-bc0d-52d396d72357" providerId="ADAL" clId="{1898AB04-315C-47F1-BD7A-6EAE7AB63142}" dt="2025-01-08T20:24:06.698" v="5752" actId="20577"/>
        <pc:sldMkLst>
          <pc:docMk/>
          <pc:sldMk cId="0" sldId="262"/>
        </pc:sldMkLst>
      </pc:sldChg>
      <pc:sldChg chg="modSp">
        <pc:chgData name="Abigail Way" userId="7e3f522b-c718-4c0f-bc0d-52d396d72357" providerId="ADAL" clId="{1898AB04-315C-47F1-BD7A-6EAE7AB63142}" dt="2024-10-29T19:26:59.507" v="1339" actId="20577"/>
        <pc:sldMkLst>
          <pc:docMk/>
          <pc:sldMk cId="0" sldId="263"/>
        </pc:sldMkLst>
      </pc:sldChg>
      <pc:sldChg chg="modSp">
        <pc:chgData name="Abigail Way" userId="7e3f522b-c718-4c0f-bc0d-52d396d72357" providerId="ADAL" clId="{1898AB04-315C-47F1-BD7A-6EAE7AB63142}" dt="2024-10-29T19:26:03.759" v="1317" actId="20577"/>
        <pc:sldMkLst>
          <pc:docMk/>
          <pc:sldMk cId="0" sldId="266"/>
        </pc:sldMkLst>
      </pc:sldChg>
      <pc:sldChg chg="modSp">
        <pc:chgData name="Abigail Way" userId="7e3f522b-c718-4c0f-bc0d-52d396d72357" providerId="ADAL" clId="{1898AB04-315C-47F1-BD7A-6EAE7AB63142}" dt="2024-10-29T19:26:09.477" v="1319" actId="20577"/>
        <pc:sldMkLst>
          <pc:docMk/>
          <pc:sldMk cId="0" sldId="268"/>
        </pc:sldMkLst>
      </pc:sldChg>
      <pc:sldChg chg="modSp">
        <pc:chgData name="Abigail Way" userId="7e3f522b-c718-4c0f-bc0d-52d396d72357" providerId="ADAL" clId="{1898AB04-315C-47F1-BD7A-6EAE7AB63142}" dt="2024-10-29T19:26:13.970" v="1320" actId="20577"/>
        <pc:sldMkLst>
          <pc:docMk/>
          <pc:sldMk cId="0" sldId="269"/>
        </pc:sldMkLst>
      </pc:sldChg>
      <pc:sldChg chg="modSp">
        <pc:chgData name="Abigail Way" userId="7e3f522b-c718-4c0f-bc0d-52d396d72357" providerId="ADAL" clId="{1898AB04-315C-47F1-BD7A-6EAE7AB63142}" dt="2024-10-29T19:26:30.652" v="1328" actId="20577"/>
        <pc:sldMkLst>
          <pc:docMk/>
          <pc:sldMk cId="0" sldId="270"/>
        </pc:sldMkLst>
      </pc:sldChg>
      <pc:sldChg chg="modSp">
        <pc:chgData name="Abigail Way" userId="7e3f522b-c718-4c0f-bc0d-52d396d72357" providerId="ADAL" clId="{1898AB04-315C-47F1-BD7A-6EAE7AB63142}" dt="2024-10-29T19:26:39.463" v="1331" actId="20577"/>
        <pc:sldMkLst>
          <pc:docMk/>
          <pc:sldMk cId="0" sldId="271"/>
        </pc:sldMkLst>
      </pc:sldChg>
      <pc:sldChg chg="modSp">
        <pc:chgData name="Abigail Way" userId="7e3f522b-c718-4c0f-bc0d-52d396d72357" providerId="ADAL" clId="{1898AB04-315C-47F1-BD7A-6EAE7AB63142}" dt="2024-10-29T19:26:43.635" v="1333" actId="20577"/>
        <pc:sldMkLst>
          <pc:docMk/>
          <pc:sldMk cId="0" sldId="272"/>
        </pc:sldMkLst>
      </pc:sldChg>
      <pc:sldChg chg="modSp">
        <pc:chgData name="Abigail Way" userId="7e3f522b-c718-4c0f-bc0d-52d396d72357" providerId="ADAL" clId="{1898AB04-315C-47F1-BD7A-6EAE7AB63142}" dt="2024-10-29T19:26:47.333" v="1335" actId="20577"/>
        <pc:sldMkLst>
          <pc:docMk/>
          <pc:sldMk cId="0" sldId="273"/>
        </pc:sldMkLst>
      </pc:sldChg>
      <pc:sldChg chg="modSp">
        <pc:chgData name="Abigail Way" userId="7e3f522b-c718-4c0f-bc0d-52d396d72357" providerId="ADAL" clId="{1898AB04-315C-47F1-BD7A-6EAE7AB63142}" dt="2024-10-29T19:26:51.703" v="1337" actId="20577"/>
        <pc:sldMkLst>
          <pc:docMk/>
          <pc:sldMk cId="0" sldId="274"/>
        </pc:sldMkLst>
      </pc:sldChg>
      <pc:sldChg chg="modSp">
        <pc:chgData name="Abigail Way" userId="7e3f522b-c718-4c0f-bc0d-52d396d72357" providerId="ADAL" clId="{1898AB04-315C-47F1-BD7A-6EAE7AB63142}" dt="2024-10-29T19:29:17.794" v="1399" actId="20577"/>
        <pc:sldMkLst>
          <pc:docMk/>
          <pc:sldMk cId="0" sldId="296"/>
        </pc:sldMkLst>
      </pc:sldChg>
      <pc:sldChg chg="modSp">
        <pc:chgData name="Abigail Way" userId="7e3f522b-c718-4c0f-bc0d-52d396d72357" providerId="ADAL" clId="{1898AB04-315C-47F1-BD7A-6EAE7AB63142}" dt="2024-10-29T19:29:24.799" v="1401" actId="20577"/>
        <pc:sldMkLst>
          <pc:docMk/>
          <pc:sldMk cId="0" sldId="297"/>
        </pc:sldMkLst>
      </pc:sldChg>
      <pc:sldChg chg="modSp">
        <pc:chgData name="Abigail Way" userId="7e3f522b-c718-4c0f-bc0d-52d396d72357" providerId="ADAL" clId="{1898AB04-315C-47F1-BD7A-6EAE7AB63142}" dt="2024-10-29T19:29:30.318" v="1403" actId="20577"/>
        <pc:sldMkLst>
          <pc:docMk/>
          <pc:sldMk cId="0" sldId="298"/>
        </pc:sldMkLst>
      </pc:sldChg>
      <pc:sldChg chg="modSp">
        <pc:chgData name="Abigail Way" userId="7e3f522b-c718-4c0f-bc0d-52d396d72357" providerId="ADAL" clId="{1898AB04-315C-47F1-BD7A-6EAE7AB63142}" dt="2024-12-13T17:28:10.178" v="4959"/>
        <pc:sldMkLst>
          <pc:docMk/>
          <pc:sldMk cId="0" sldId="299"/>
        </pc:sldMkLst>
        <pc:graphicFrameChg chg="mod modGraphic">
          <ac:chgData name="Abigail Way" userId="7e3f522b-c718-4c0f-bc0d-52d396d72357" providerId="ADAL" clId="{1898AB04-315C-47F1-BD7A-6EAE7AB63142}" dt="2024-12-13T17:28:10.178" v="4959"/>
          <ac:graphicFrameMkLst>
            <pc:docMk/>
            <pc:sldMk cId="0" sldId="299"/>
            <ac:graphicFrameMk id="607" creationId="{00000000-0000-0000-0000-000000000000}"/>
          </ac:graphicFrameMkLst>
        </pc:graphicFrameChg>
      </pc:sldChg>
      <pc:sldChg chg="modSp">
        <pc:chgData name="Abigail Way" userId="7e3f522b-c718-4c0f-bc0d-52d396d72357" providerId="ADAL" clId="{1898AB04-315C-47F1-BD7A-6EAE7AB63142}" dt="2024-12-13T17:30:26.373" v="5139" actId="20577"/>
        <pc:sldMkLst>
          <pc:docMk/>
          <pc:sldMk cId="0" sldId="300"/>
        </pc:sldMkLst>
        <pc:graphicFrameChg chg="mod modGraphic">
          <ac:chgData name="Abigail Way" userId="7e3f522b-c718-4c0f-bc0d-52d396d72357" providerId="ADAL" clId="{1898AB04-315C-47F1-BD7A-6EAE7AB63142}" dt="2024-12-13T17:30:26.373" v="5139" actId="20577"/>
          <ac:graphicFrameMkLst>
            <pc:docMk/>
            <pc:sldMk cId="0" sldId="300"/>
            <ac:graphicFrameMk id="615" creationId="{00000000-0000-0000-0000-000000000000}"/>
          </ac:graphicFrameMkLst>
        </pc:graphicFrameChg>
      </pc:sldChg>
      <pc:sldChg chg="modSp">
        <pc:chgData name="Abigail Way" userId="7e3f522b-c718-4c0f-bc0d-52d396d72357" providerId="ADAL" clId="{1898AB04-315C-47F1-BD7A-6EAE7AB63142}" dt="2025-01-07T20:21:45.807" v="5343" actId="20577"/>
        <pc:sldMkLst>
          <pc:docMk/>
          <pc:sldMk cId="0" sldId="301"/>
        </pc:sldMkLst>
        <pc:graphicFrameChg chg="modGraphic">
          <ac:chgData name="Abigail Way" userId="7e3f522b-c718-4c0f-bc0d-52d396d72357" providerId="ADAL" clId="{1898AB04-315C-47F1-BD7A-6EAE7AB63142}" dt="2025-01-07T20:21:45.807" v="5343" actId="20577"/>
          <ac:graphicFrameMkLst>
            <pc:docMk/>
            <pc:sldMk cId="0" sldId="301"/>
            <ac:graphicFrameMk id="623" creationId="{00000000-0000-0000-0000-000000000000}"/>
          </ac:graphicFrameMkLst>
        </pc:graphicFrameChg>
      </pc:sldChg>
      <pc:sldChg chg="modSp">
        <pc:chgData name="Abigail Way" userId="7e3f522b-c718-4c0f-bc0d-52d396d72357" providerId="ADAL" clId="{1898AB04-315C-47F1-BD7A-6EAE7AB63142}" dt="2024-10-29T19:26:20.489" v="1323" actId="20577"/>
        <pc:sldMkLst>
          <pc:docMk/>
          <pc:sldMk cId="1659948077" sldId="314"/>
        </pc:sldMkLst>
      </pc:sldChg>
      <pc:sldChg chg="modSp">
        <pc:chgData name="Abigail Way" userId="7e3f522b-c718-4c0f-bc0d-52d396d72357" providerId="ADAL" clId="{1898AB04-315C-47F1-BD7A-6EAE7AB63142}" dt="2024-10-29T19:27:03.849" v="1341" actId="20577"/>
        <pc:sldMkLst>
          <pc:docMk/>
          <pc:sldMk cId="859400136" sldId="315"/>
        </pc:sldMkLst>
      </pc:sldChg>
      <pc:sldChg chg="modSp">
        <pc:chgData name="Abigail Way" userId="7e3f522b-c718-4c0f-bc0d-52d396d72357" providerId="ADAL" clId="{1898AB04-315C-47F1-BD7A-6EAE7AB63142}" dt="2024-10-29T19:25:58.645" v="1315" actId="20577"/>
        <pc:sldMkLst>
          <pc:docMk/>
          <pc:sldMk cId="3232374534" sldId="316"/>
        </pc:sldMkLst>
      </pc:sldChg>
      <pc:sldChg chg="modSp">
        <pc:chgData name="Abigail Way" userId="7e3f522b-c718-4c0f-bc0d-52d396d72357" providerId="ADAL" clId="{1898AB04-315C-47F1-BD7A-6EAE7AB63142}" dt="2024-10-29T19:27:11.246" v="1344" actId="20577"/>
        <pc:sldMkLst>
          <pc:docMk/>
          <pc:sldMk cId="2475704764" sldId="317"/>
        </pc:sldMkLst>
      </pc:sldChg>
      <pc:sldChg chg="modSp">
        <pc:chgData name="Abigail Way" userId="7e3f522b-c718-4c0f-bc0d-52d396d72357" providerId="ADAL" clId="{1898AB04-315C-47F1-BD7A-6EAE7AB63142}" dt="2024-10-29T19:27:17.134" v="1348" actId="20577"/>
        <pc:sldMkLst>
          <pc:docMk/>
          <pc:sldMk cId="3093804438" sldId="318"/>
        </pc:sldMkLst>
      </pc:sldChg>
      <pc:sldChg chg="modSp">
        <pc:chgData name="Abigail Way" userId="7e3f522b-c718-4c0f-bc0d-52d396d72357" providerId="ADAL" clId="{1898AB04-315C-47F1-BD7A-6EAE7AB63142}" dt="2024-10-29T19:27:30.691" v="1354" actId="20577"/>
        <pc:sldMkLst>
          <pc:docMk/>
          <pc:sldMk cId="1467363743" sldId="320"/>
        </pc:sldMkLst>
      </pc:sldChg>
      <pc:sldChg chg="modSp">
        <pc:chgData name="Abigail Way" userId="7e3f522b-c718-4c0f-bc0d-52d396d72357" providerId="ADAL" clId="{1898AB04-315C-47F1-BD7A-6EAE7AB63142}" dt="2024-10-29T19:27:21.243" v="1350" actId="20577"/>
        <pc:sldMkLst>
          <pc:docMk/>
          <pc:sldMk cId="1571900106" sldId="321"/>
        </pc:sldMkLst>
      </pc:sldChg>
      <pc:sldChg chg="modSp">
        <pc:chgData name="Abigail Way" userId="7e3f522b-c718-4c0f-bc0d-52d396d72357" providerId="ADAL" clId="{1898AB04-315C-47F1-BD7A-6EAE7AB63142}" dt="2024-10-29T19:27:26.205" v="1352" actId="20577"/>
        <pc:sldMkLst>
          <pc:docMk/>
          <pc:sldMk cId="4191209060" sldId="322"/>
        </pc:sldMkLst>
      </pc:sldChg>
      <pc:sldChg chg="modSp">
        <pc:chgData name="Abigail Way" userId="7e3f522b-c718-4c0f-bc0d-52d396d72357" providerId="ADAL" clId="{1898AB04-315C-47F1-BD7A-6EAE7AB63142}" dt="2024-10-29T19:27:35.847" v="1356" actId="20577"/>
        <pc:sldMkLst>
          <pc:docMk/>
          <pc:sldMk cId="3878161211" sldId="323"/>
        </pc:sldMkLst>
      </pc:sldChg>
      <pc:sldChg chg="modSp">
        <pc:chgData name="Abigail Way" userId="7e3f522b-c718-4c0f-bc0d-52d396d72357" providerId="ADAL" clId="{1898AB04-315C-47F1-BD7A-6EAE7AB63142}" dt="2024-10-29T19:27:41.257" v="1358" actId="20577"/>
        <pc:sldMkLst>
          <pc:docMk/>
          <pc:sldMk cId="231640722" sldId="324"/>
        </pc:sldMkLst>
      </pc:sldChg>
      <pc:sldChg chg="modSp">
        <pc:chgData name="Abigail Way" userId="7e3f522b-c718-4c0f-bc0d-52d396d72357" providerId="ADAL" clId="{1898AB04-315C-47F1-BD7A-6EAE7AB63142}" dt="2024-10-29T19:27:45.729" v="1360" actId="20577"/>
        <pc:sldMkLst>
          <pc:docMk/>
          <pc:sldMk cId="3523158964" sldId="325"/>
        </pc:sldMkLst>
      </pc:sldChg>
      <pc:sldChg chg="modSp">
        <pc:chgData name="Abigail Way" userId="7e3f522b-c718-4c0f-bc0d-52d396d72357" providerId="ADAL" clId="{1898AB04-315C-47F1-BD7A-6EAE7AB63142}" dt="2024-10-29T19:27:50.350" v="1362" actId="20577"/>
        <pc:sldMkLst>
          <pc:docMk/>
          <pc:sldMk cId="2857685785" sldId="326"/>
        </pc:sldMkLst>
      </pc:sldChg>
      <pc:sldChg chg="modSp">
        <pc:chgData name="Abigail Way" userId="7e3f522b-c718-4c0f-bc0d-52d396d72357" providerId="ADAL" clId="{1898AB04-315C-47F1-BD7A-6EAE7AB63142}" dt="2024-10-29T19:27:54.831" v="1364" actId="20577"/>
        <pc:sldMkLst>
          <pc:docMk/>
          <pc:sldMk cId="2867234400" sldId="327"/>
        </pc:sldMkLst>
      </pc:sldChg>
      <pc:sldChg chg="modSp">
        <pc:chgData name="Abigail Way" userId="7e3f522b-c718-4c0f-bc0d-52d396d72357" providerId="ADAL" clId="{1898AB04-315C-47F1-BD7A-6EAE7AB63142}" dt="2024-10-29T19:28:02.987" v="1367" actId="20577"/>
        <pc:sldMkLst>
          <pc:docMk/>
          <pc:sldMk cId="3803856140" sldId="328"/>
        </pc:sldMkLst>
      </pc:sldChg>
      <pc:sldChg chg="modSp">
        <pc:chgData name="Abigail Way" userId="7e3f522b-c718-4c0f-bc0d-52d396d72357" providerId="ADAL" clId="{1898AB04-315C-47F1-BD7A-6EAE7AB63142}" dt="2024-10-29T19:28:07.933" v="1369" actId="20577"/>
        <pc:sldMkLst>
          <pc:docMk/>
          <pc:sldMk cId="1217494611" sldId="329"/>
        </pc:sldMkLst>
      </pc:sldChg>
      <pc:sldChg chg="modSp">
        <pc:chgData name="Abigail Way" userId="7e3f522b-c718-4c0f-bc0d-52d396d72357" providerId="ADAL" clId="{1898AB04-315C-47F1-BD7A-6EAE7AB63142}" dt="2024-10-29T19:28:12.866" v="1371" actId="20577"/>
        <pc:sldMkLst>
          <pc:docMk/>
          <pc:sldMk cId="1810911899" sldId="330"/>
        </pc:sldMkLst>
      </pc:sldChg>
      <pc:sldChg chg="modSp">
        <pc:chgData name="Abigail Way" userId="7e3f522b-c718-4c0f-bc0d-52d396d72357" providerId="ADAL" clId="{1898AB04-315C-47F1-BD7A-6EAE7AB63142}" dt="2024-10-29T19:28:16.391" v="1373" actId="20577"/>
        <pc:sldMkLst>
          <pc:docMk/>
          <pc:sldMk cId="2516257311" sldId="331"/>
        </pc:sldMkLst>
      </pc:sldChg>
      <pc:sldChg chg="modSp">
        <pc:chgData name="Abigail Way" userId="7e3f522b-c718-4c0f-bc0d-52d396d72357" providerId="ADAL" clId="{1898AB04-315C-47F1-BD7A-6EAE7AB63142}" dt="2024-10-29T19:28:21.093" v="1375" actId="20577"/>
        <pc:sldMkLst>
          <pc:docMk/>
          <pc:sldMk cId="4083283751" sldId="332"/>
        </pc:sldMkLst>
      </pc:sldChg>
      <pc:sldChg chg="modSp">
        <pc:chgData name="Abigail Way" userId="7e3f522b-c718-4c0f-bc0d-52d396d72357" providerId="ADAL" clId="{1898AB04-315C-47F1-BD7A-6EAE7AB63142}" dt="2024-10-29T19:28:31.438" v="1379" actId="20577"/>
        <pc:sldMkLst>
          <pc:docMk/>
          <pc:sldMk cId="3733308394" sldId="333"/>
        </pc:sldMkLst>
      </pc:sldChg>
      <pc:sldChg chg="modSp">
        <pc:chgData name="Abigail Way" userId="7e3f522b-c718-4c0f-bc0d-52d396d72357" providerId="ADAL" clId="{1898AB04-315C-47F1-BD7A-6EAE7AB63142}" dt="2024-10-29T19:28:26.592" v="1377" actId="20577"/>
        <pc:sldMkLst>
          <pc:docMk/>
          <pc:sldMk cId="2386332184" sldId="334"/>
        </pc:sldMkLst>
      </pc:sldChg>
      <pc:sldChg chg="modSp">
        <pc:chgData name="Abigail Way" userId="7e3f522b-c718-4c0f-bc0d-52d396d72357" providerId="ADAL" clId="{1898AB04-315C-47F1-BD7A-6EAE7AB63142}" dt="2024-10-29T19:28:36.408" v="1381" actId="20577"/>
        <pc:sldMkLst>
          <pc:docMk/>
          <pc:sldMk cId="2745494995" sldId="335"/>
        </pc:sldMkLst>
      </pc:sldChg>
      <pc:sldChg chg="modSp">
        <pc:chgData name="Abigail Way" userId="7e3f522b-c718-4c0f-bc0d-52d396d72357" providerId="ADAL" clId="{1898AB04-315C-47F1-BD7A-6EAE7AB63142}" dt="2024-10-29T19:28:40.850" v="1383" actId="20577"/>
        <pc:sldMkLst>
          <pc:docMk/>
          <pc:sldMk cId="2507050503" sldId="336"/>
        </pc:sldMkLst>
      </pc:sldChg>
      <pc:sldChg chg="addSp modSp">
        <pc:chgData name="Abigail Way" userId="7e3f522b-c718-4c0f-bc0d-52d396d72357" providerId="ADAL" clId="{1898AB04-315C-47F1-BD7A-6EAE7AB63142}" dt="2024-10-29T19:28:45.785" v="1385" actId="20577"/>
        <pc:sldMkLst>
          <pc:docMk/>
          <pc:sldMk cId="2828182851" sldId="337"/>
        </pc:sldMkLst>
      </pc:sldChg>
      <pc:sldChg chg="modSp">
        <pc:chgData name="Abigail Way" userId="7e3f522b-c718-4c0f-bc0d-52d396d72357" providerId="ADAL" clId="{1898AB04-315C-47F1-BD7A-6EAE7AB63142}" dt="2025-01-07T20:42:43.252" v="5383" actId="20578"/>
        <pc:sldMkLst>
          <pc:docMk/>
          <pc:sldMk cId="2018454822" sldId="338"/>
        </pc:sldMkLst>
      </pc:sldChg>
      <pc:sldChg chg="modSp">
        <pc:chgData name="Abigail Way" userId="7e3f522b-c718-4c0f-bc0d-52d396d72357" providerId="ADAL" clId="{1898AB04-315C-47F1-BD7A-6EAE7AB63142}" dt="2025-01-07T20:48:20.561" v="5385" actId="20577"/>
        <pc:sldMkLst>
          <pc:docMk/>
          <pc:sldMk cId="642452928" sldId="340"/>
        </pc:sldMkLst>
        <pc:spChg chg="mod">
          <ac:chgData name="Abigail Way" userId="7e3f522b-c718-4c0f-bc0d-52d396d72357" providerId="ADAL" clId="{1898AB04-315C-47F1-BD7A-6EAE7AB63142}" dt="2025-01-07T20:48:20.561" v="5385" actId="20577"/>
          <ac:spMkLst>
            <pc:docMk/>
            <pc:sldMk cId="642452928" sldId="340"/>
            <ac:spMk id="4" creationId="{022ED508-B131-4956-87D9-CEBF5D22F476}"/>
          </ac:spMkLst>
        </pc:spChg>
      </pc:sldChg>
      <pc:sldChg chg="modSp">
        <pc:chgData name="Abigail Way" userId="7e3f522b-c718-4c0f-bc0d-52d396d72357" providerId="ADAL" clId="{1898AB04-315C-47F1-BD7A-6EAE7AB63142}" dt="2024-10-29T19:29:03.116" v="1391" actId="20577"/>
        <pc:sldMkLst>
          <pc:docMk/>
          <pc:sldMk cId="4003092655" sldId="341"/>
        </pc:sldMkLst>
      </pc:sldChg>
      <pc:sldChg chg="modSp">
        <pc:chgData name="Abigail Way" userId="7e3f522b-c718-4c0f-bc0d-52d396d72357" providerId="ADAL" clId="{1898AB04-315C-47F1-BD7A-6EAE7AB63142}" dt="2024-10-29T19:29:08.859" v="1395" actId="20577"/>
        <pc:sldMkLst>
          <pc:docMk/>
          <pc:sldMk cId="3641606666" sldId="342"/>
        </pc:sldMkLst>
      </pc:sldChg>
      <pc:sldChg chg="modSp">
        <pc:chgData name="Abigail Way" userId="7e3f522b-c718-4c0f-bc0d-52d396d72357" providerId="ADAL" clId="{1898AB04-315C-47F1-BD7A-6EAE7AB63142}" dt="2024-10-29T19:29:13.225" v="1397" actId="20577"/>
        <pc:sldMkLst>
          <pc:docMk/>
          <pc:sldMk cId="2663869919" sldId="343"/>
        </pc:sldMkLst>
      </pc:sldChg>
      <pc:sldChg chg="modSp">
        <pc:chgData name="Abigail Way" userId="7e3f522b-c718-4c0f-bc0d-52d396d72357" providerId="ADAL" clId="{1898AB04-315C-47F1-BD7A-6EAE7AB63142}" dt="2024-10-29T19:26:24.742" v="1325" actId="20577"/>
        <pc:sldMkLst>
          <pc:docMk/>
          <pc:sldMk cId="2963793151" sldId="346"/>
        </pc:sldMkLst>
      </pc:sldChg>
      <pc:sldChg chg="addSp delSp modSp add">
        <pc:chgData name="Abigail Way" userId="7e3f522b-c718-4c0f-bc0d-52d396d72357" providerId="ADAL" clId="{1898AB04-315C-47F1-BD7A-6EAE7AB63142}" dt="2024-11-12T20:33:05.210" v="4503" actId="20577"/>
        <pc:sldMkLst>
          <pc:docMk/>
          <pc:sldMk cId="1058763404" sldId="351"/>
        </pc:sldMkLst>
      </pc:sldChg>
      <pc:sldChg chg="modSp">
        <pc:chgData name="Abigail Way" userId="7e3f522b-c718-4c0f-bc0d-52d396d72357" providerId="ADAL" clId="{1898AB04-315C-47F1-BD7A-6EAE7AB63142}" dt="2024-11-12T20:42:29.335" v="4626" actId="20577"/>
        <pc:sldMkLst>
          <pc:docMk/>
          <pc:sldMk cId="1336834768" sldId="352"/>
        </pc:sldMkLst>
      </pc:sldChg>
      <pc:sldChg chg="modSp">
        <pc:chgData name="Abigail Way" userId="7e3f522b-c718-4c0f-bc0d-52d396d72357" providerId="ADAL" clId="{1898AB04-315C-47F1-BD7A-6EAE7AB63142}" dt="2025-01-07T20:22:43.949" v="5380" actId="20577"/>
        <pc:sldMkLst>
          <pc:docMk/>
          <pc:sldMk cId="3267572784" sldId="354"/>
        </pc:sldMkLst>
        <pc:spChg chg="mod">
          <ac:chgData name="Abigail Way" userId="7e3f522b-c718-4c0f-bc0d-52d396d72357" providerId="ADAL" clId="{1898AB04-315C-47F1-BD7A-6EAE7AB63142}" dt="2025-01-07T20:22:43.949" v="5380" actId="20577"/>
          <ac:spMkLst>
            <pc:docMk/>
            <pc:sldMk cId="3267572784" sldId="354"/>
            <ac:spMk id="7" creationId="{F33A34B2-7AD8-46F6-B373-C68A7CAF9B31}"/>
          </ac:spMkLst>
        </pc:spChg>
      </pc:sldChg>
      <pc:sldChg chg="modSp">
        <pc:chgData name="Abigail Way" userId="7e3f522b-c718-4c0f-bc0d-52d396d72357" providerId="ADAL" clId="{1898AB04-315C-47F1-BD7A-6EAE7AB63142}" dt="2024-11-06T20:18:18.733" v="3436" actId="1038"/>
        <pc:sldMkLst>
          <pc:docMk/>
          <pc:sldMk cId="2950311435" sldId="355"/>
        </pc:sldMkLst>
      </pc:sldChg>
      <pc:sldChg chg="modSp">
        <pc:chgData name="Abigail Way" userId="7e3f522b-c718-4c0f-bc0d-52d396d72357" providerId="ADAL" clId="{1898AB04-315C-47F1-BD7A-6EAE7AB63142}" dt="2024-11-12T20:15:38.969" v="3808" actId="20577"/>
        <pc:sldMkLst>
          <pc:docMk/>
          <pc:sldMk cId="2826627281" sldId="357"/>
        </pc:sldMkLst>
      </pc:sldChg>
      <pc:sldChg chg="addSp delSp modSp add">
        <pc:chgData name="Abigail Way" userId="7e3f522b-c718-4c0f-bc0d-52d396d72357" providerId="ADAL" clId="{1898AB04-315C-47F1-BD7A-6EAE7AB63142}" dt="2025-01-09T20:35:08.257" v="5972" actId="1076"/>
        <pc:sldMkLst>
          <pc:docMk/>
          <pc:sldMk cId="3307356371" sldId="362"/>
        </pc:sldMkLst>
        <pc:picChg chg="add mod modCrop">
          <ac:chgData name="Abigail Way" userId="7e3f522b-c718-4c0f-bc0d-52d396d72357" providerId="ADAL" clId="{1898AB04-315C-47F1-BD7A-6EAE7AB63142}" dt="2025-01-09T20:34:31.187" v="5965" actId="1076"/>
          <ac:picMkLst>
            <pc:docMk/>
            <pc:sldMk cId="3307356371" sldId="362"/>
            <ac:picMk id="1028" creationId="{790BE78D-7784-4714-9674-9727C4D1D356}"/>
          </ac:picMkLst>
        </pc:picChg>
        <pc:picChg chg="add mod modCrop">
          <ac:chgData name="Abigail Way" userId="7e3f522b-c718-4c0f-bc0d-52d396d72357" providerId="ADAL" clId="{1898AB04-315C-47F1-BD7A-6EAE7AB63142}" dt="2025-01-09T20:35:08.257" v="5972" actId="1076"/>
          <ac:picMkLst>
            <pc:docMk/>
            <pc:sldMk cId="3307356371" sldId="362"/>
            <ac:picMk id="1030" creationId="{307042D9-4BF5-4429-BA3C-F631EDBA07A9}"/>
          </ac:picMkLst>
        </pc:picChg>
      </pc:sldChg>
      <pc:sldChg chg="delSp modSp">
        <pc:chgData name="Abigail Way" userId="7e3f522b-c718-4c0f-bc0d-52d396d72357" providerId="ADAL" clId="{1898AB04-315C-47F1-BD7A-6EAE7AB63142}" dt="2024-12-13T17:27:46.438" v="4951" actId="20577"/>
        <pc:sldMkLst>
          <pc:docMk/>
          <pc:sldMk cId="3715374470" sldId="371"/>
        </pc:sldMkLst>
        <pc:spChg chg="mod">
          <ac:chgData name="Abigail Way" userId="7e3f522b-c718-4c0f-bc0d-52d396d72357" providerId="ADAL" clId="{1898AB04-315C-47F1-BD7A-6EAE7AB63142}" dt="2024-12-13T17:26:23.664" v="4760" actId="20577"/>
          <ac:spMkLst>
            <pc:docMk/>
            <pc:sldMk cId="3715374470" sldId="371"/>
            <ac:spMk id="14" creationId="{027561C2-D9A3-430E-925D-DE857715823B}"/>
          </ac:spMkLst>
        </pc:spChg>
        <pc:spChg chg="mod">
          <ac:chgData name="Abigail Way" userId="7e3f522b-c718-4c0f-bc0d-52d396d72357" providerId="ADAL" clId="{1898AB04-315C-47F1-BD7A-6EAE7AB63142}" dt="2024-12-13T17:26:43.409" v="4795" actId="20577"/>
          <ac:spMkLst>
            <pc:docMk/>
            <pc:sldMk cId="3715374470" sldId="371"/>
            <ac:spMk id="15" creationId="{BFD87279-434F-4051-90B8-E1FC28EAE769}"/>
          </ac:spMkLst>
        </pc:spChg>
        <pc:spChg chg="mod">
          <ac:chgData name="Abigail Way" userId="7e3f522b-c718-4c0f-bc0d-52d396d72357" providerId="ADAL" clId="{1898AB04-315C-47F1-BD7A-6EAE7AB63142}" dt="2024-12-13T17:27:46.438" v="4951" actId="20577"/>
          <ac:spMkLst>
            <pc:docMk/>
            <pc:sldMk cId="3715374470" sldId="371"/>
            <ac:spMk id="17" creationId="{BEADA364-FD99-4EF0-B73F-252C290B09D0}"/>
          </ac:spMkLst>
        </pc:spChg>
        <pc:spChg chg="mod">
          <ac:chgData name="Abigail Way" userId="7e3f522b-c718-4c0f-bc0d-52d396d72357" providerId="ADAL" clId="{1898AB04-315C-47F1-BD7A-6EAE7AB63142}" dt="2024-12-13T17:27:32.945" v="4919" actId="20577"/>
          <ac:spMkLst>
            <pc:docMk/>
            <pc:sldMk cId="3715374470" sldId="371"/>
            <ac:spMk id="26" creationId="{19B9DB7E-5D86-4779-9F18-34248D735773}"/>
          </ac:spMkLst>
        </pc:spChg>
      </pc:sldChg>
      <pc:sldChg chg="modSp add ord">
        <pc:chgData name="Abigail Way" userId="7e3f522b-c718-4c0f-bc0d-52d396d72357" providerId="ADAL" clId="{1898AB04-315C-47F1-BD7A-6EAE7AB63142}" dt="2025-01-07T20:22:18.622" v="5344" actId="20577"/>
        <pc:sldMkLst>
          <pc:docMk/>
          <pc:sldMk cId="971191517" sldId="382"/>
        </pc:sldMkLst>
        <pc:spChg chg="mod">
          <ac:chgData name="Abigail Way" userId="7e3f522b-c718-4c0f-bc0d-52d396d72357" providerId="ADAL" clId="{1898AB04-315C-47F1-BD7A-6EAE7AB63142}" dt="2025-01-07T20:18:33.792" v="5232" actId="20577"/>
          <ac:spMkLst>
            <pc:docMk/>
            <pc:sldMk cId="971191517" sldId="382"/>
            <ac:spMk id="15" creationId="{BFD87279-434F-4051-90B8-E1FC28EAE769}"/>
          </ac:spMkLst>
        </pc:spChg>
        <pc:spChg chg="mod">
          <ac:chgData name="Abigail Way" userId="7e3f522b-c718-4c0f-bc0d-52d396d72357" providerId="ADAL" clId="{1898AB04-315C-47F1-BD7A-6EAE7AB63142}" dt="2025-01-07T20:21:20.978" v="5322" actId="20577"/>
          <ac:spMkLst>
            <pc:docMk/>
            <pc:sldMk cId="971191517" sldId="382"/>
            <ac:spMk id="17" creationId="{BEADA364-FD99-4EF0-B73F-252C290B09D0}"/>
          </ac:spMkLst>
        </pc:spChg>
        <pc:spChg chg="mod">
          <ac:chgData name="Abigail Way" userId="7e3f522b-c718-4c0f-bc0d-52d396d72357" providerId="ADAL" clId="{1898AB04-315C-47F1-BD7A-6EAE7AB63142}" dt="2025-01-07T20:22:18.622" v="5344" actId="20577"/>
          <ac:spMkLst>
            <pc:docMk/>
            <pc:sldMk cId="971191517" sldId="382"/>
            <ac:spMk id="26" creationId="{19B9DB7E-5D86-4779-9F18-34248D735773}"/>
          </ac:spMkLst>
        </pc:spChg>
      </pc:sldChg>
      <pc:sldChg chg="modSp">
        <pc:chgData name="Abigail Way" userId="7e3f522b-c718-4c0f-bc0d-52d396d72357" providerId="ADAL" clId="{1898AB04-315C-47F1-BD7A-6EAE7AB63142}" dt="2025-01-09T20:29:07.389" v="5941" actId="313"/>
        <pc:sldMkLst>
          <pc:docMk/>
          <pc:sldMk cId="302445901" sldId="384"/>
        </pc:sldMkLst>
        <pc:spChg chg="mod">
          <ac:chgData name="Abigail Way" userId="7e3f522b-c718-4c0f-bc0d-52d396d72357" providerId="ADAL" clId="{1898AB04-315C-47F1-BD7A-6EAE7AB63142}" dt="2025-01-09T20:27:55.100" v="5888" actId="313"/>
          <ac:spMkLst>
            <pc:docMk/>
            <pc:sldMk cId="302445901" sldId="384"/>
            <ac:spMk id="17" creationId="{1F3899F8-85C5-9691-4212-7B7642EA04BB}"/>
          </ac:spMkLst>
        </pc:spChg>
        <pc:spChg chg="mod">
          <ac:chgData name="Abigail Way" userId="7e3f522b-c718-4c0f-bc0d-52d396d72357" providerId="ADAL" clId="{1898AB04-315C-47F1-BD7A-6EAE7AB63142}" dt="2025-01-09T20:23:28.767" v="5770" actId="20577"/>
          <ac:spMkLst>
            <pc:docMk/>
            <pc:sldMk cId="302445901" sldId="384"/>
            <ac:spMk id="18" creationId="{E5DDC612-162B-017F-EB03-AE4365A50A1A}"/>
          </ac:spMkLst>
        </pc:spChg>
        <pc:spChg chg="mod">
          <ac:chgData name="Abigail Way" userId="7e3f522b-c718-4c0f-bc0d-52d396d72357" providerId="ADAL" clId="{1898AB04-315C-47F1-BD7A-6EAE7AB63142}" dt="2025-01-09T20:29:07.389" v="5941" actId="313"/>
          <ac:spMkLst>
            <pc:docMk/>
            <pc:sldMk cId="302445901" sldId="384"/>
            <ac:spMk id="26" creationId="{698B61BC-D7C7-23CF-1C62-91F560968D5F}"/>
          </ac:spMkLst>
        </pc:spChg>
      </pc:sldChg>
      <pc:sldMasterChg chg="delSldLayout">
        <pc:chgData name="Abigail Way" userId="7e3f522b-c718-4c0f-bc0d-52d396d72357" providerId="ADAL" clId="{1898AB04-315C-47F1-BD7A-6EAE7AB63142}" dt="2024-10-30T19:13:16.065" v="1980" actId="2696"/>
        <pc:sldMasterMkLst>
          <pc:docMk/>
          <pc:sldMasterMk cId="0" sldId="2147483667"/>
        </pc:sldMasterMkLst>
      </pc:sldMasterChg>
    </pc:docChg>
  </pc:docChgLst>
  <pc:docChgLst>
    <pc:chgData name="Abigail Way" userId="S::abigail.way@cecstudents.org::7e3f522b-c718-4c0f-bc0d-52d396d72357" providerId="AD" clId="Web-{D9F805AD-5A84-4D4C-8E6D-95012C4F23E5}"/>
    <pc:docChg chg="modSld">
      <pc:chgData name="Abigail Way" userId="S::abigail.way@cecstudents.org::7e3f522b-c718-4c0f-bc0d-52d396d72357" providerId="AD" clId="Web-{D9F805AD-5A84-4D4C-8E6D-95012C4F23E5}" dt="2025-02-20T02:17:05.997" v="280" actId="20577"/>
      <pc:docMkLst>
        <pc:docMk/>
      </pc:docMkLst>
      <pc:sldChg chg="modSp">
        <pc:chgData name="Abigail Way" userId="S::abigail.way@cecstudents.org::7e3f522b-c718-4c0f-bc0d-52d396d72357" providerId="AD" clId="Web-{D9F805AD-5A84-4D4C-8E6D-95012C4F23E5}" dt="2025-02-20T02:17:05.997" v="280" actId="20577"/>
        <pc:sldMkLst>
          <pc:docMk/>
          <pc:sldMk cId="3620724647" sldId="422"/>
        </pc:sldMkLst>
        <pc:spChg chg="mod">
          <ac:chgData name="Abigail Way" userId="S::abigail.way@cecstudents.org::7e3f522b-c718-4c0f-bc0d-52d396d72357" providerId="AD" clId="Web-{D9F805AD-5A84-4D4C-8E6D-95012C4F23E5}" dt="2025-02-20T02:13:29.180" v="0" actId="20577"/>
          <ac:spMkLst>
            <pc:docMk/>
            <pc:sldMk cId="3620724647" sldId="422"/>
            <ac:spMk id="17" creationId="{6D36FD77-06F1-5D5C-9241-B68C1E91EF2A}"/>
          </ac:spMkLst>
        </pc:spChg>
        <pc:spChg chg="mod">
          <ac:chgData name="Abigail Way" userId="S::abigail.way@cecstudents.org::7e3f522b-c718-4c0f-bc0d-52d396d72357" providerId="AD" clId="Web-{D9F805AD-5A84-4D4C-8E6D-95012C4F23E5}" dt="2025-02-20T02:17:05.997" v="280" actId="20577"/>
          <ac:spMkLst>
            <pc:docMk/>
            <pc:sldMk cId="3620724647" sldId="422"/>
            <ac:spMk id="18" creationId="{0BF8D2D9-65E9-AF54-C410-A869B82E4DE7}"/>
          </ac:spMkLst>
        </pc:spChg>
      </pc:sldChg>
    </pc:docChg>
  </pc:docChgLst>
  <pc:docChgLst>
    <pc:chgData name="Michael Hassinger" userId="S::michael.hassinger@cecstudents.org::cb4bfaab-bce6-436d-9388-3b8741382368" providerId="AD" clId="Web-{EB28BBFE-DB6C-3F7B-4419-8B5610A89201}"/>
    <pc:docChg chg="addSld delSld modSld">
      <pc:chgData name="Michael Hassinger" userId="S::michael.hassinger@cecstudents.org::cb4bfaab-bce6-436d-9388-3b8741382368" providerId="AD" clId="Web-{EB28BBFE-DB6C-3F7B-4419-8B5610A89201}" dt="2025-01-31T18:48:22.808" v="24" actId="20577"/>
      <pc:docMkLst>
        <pc:docMk/>
      </pc:docMkLst>
      <pc:sldChg chg="modSp">
        <pc:chgData name="Michael Hassinger" userId="S::michael.hassinger@cecstudents.org::cb4bfaab-bce6-436d-9388-3b8741382368" providerId="AD" clId="Web-{EB28BBFE-DB6C-3F7B-4419-8B5610A89201}" dt="2025-01-31T18:44:01.652" v="9" actId="20577"/>
        <pc:sldMkLst>
          <pc:docMk/>
          <pc:sldMk cId="0" sldId="257"/>
        </pc:sldMkLst>
        <pc:spChg chg="mod">
          <ac:chgData name="Michael Hassinger" userId="S::michael.hassinger@cecstudents.org::cb4bfaab-bce6-436d-9388-3b8741382368" providerId="AD" clId="Web-{EB28BBFE-DB6C-3F7B-4419-8B5610A89201}" dt="2025-01-31T18:44:01.652" v="9" actId="20577"/>
          <ac:spMkLst>
            <pc:docMk/>
            <pc:sldMk cId="0" sldId="257"/>
            <ac:spMk id="154" creationId="{00000000-0000-0000-0000-000000000000}"/>
          </ac:spMkLst>
        </pc:spChg>
      </pc:sldChg>
      <pc:sldChg chg="modSp">
        <pc:chgData name="Michael Hassinger" userId="S::michael.hassinger@cecstudents.org::cb4bfaab-bce6-436d-9388-3b8741382368" providerId="AD" clId="Web-{EB28BBFE-DB6C-3F7B-4419-8B5610A89201}" dt="2025-01-31T18:48:22.808" v="24" actId="20577"/>
        <pc:sldMkLst>
          <pc:docMk/>
          <pc:sldMk cId="1858292723" sldId="306"/>
        </pc:sldMkLst>
      </pc:sldChg>
      <pc:sldChg chg="delSp">
        <pc:chgData name="Michael Hassinger" userId="S::michael.hassinger@cecstudents.org::cb4bfaab-bce6-436d-9388-3b8741382368" providerId="AD" clId="Web-{EB28BBFE-DB6C-3F7B-4419-8B5610A89201}" dt="2025-01-31T18:44:09.699" v="10"/>
        <pc:sldMkLst>
          <pc:docMk/>
          <pc:sldMk cId="3307356371" sldId="362"/>
        </pc:sldMkLst>
      </pc:sldChg>
      <pc:sldChg chg="new del">
        <pc:chgData name="Michael Hassinger" userId="S::michael.hassinger@cecstudents.org::cb4bfaab-bce6-436d-9388-3b8741382368" providerId="AD" clId="Web-{EB28BBFE-DB6C-3F7B-4419-8B5610A89201}" dt="2025-01-31T18:43:57.105" v="7"/>
        <pc:sldMkLst>
          <pc:docMk/>
          <pc:sldMk cId="423330" sldId="406"/>
        </pc:sldMkLst>
      </pc:sldChg>
      <pc:sldChg chg="add replId">
        <pc:chgData name="Michael Hassinger" userId="S::michael.hassinger@cecstudents.org::cb4bfaab-bce6-436d-9388-3b8741382368" providerId="AD" clId="Web-{EB28BBFE-DB6C-3F7B-4419-8B5610A89201}" dt="2025-01-31T18:46:47.386" v="11"/>
        <pc:sldMkLst>
          <pc:docMk/>
          <pc:sldMk cId="3065161984" sldId="406"/>
        </pc:sldMkLst>
      </pc:sldChg>
    </pc:docChg>
  </pc:docChgLst>
  <pc:docChgLst>
    <pc:chgData name="Dimas Tarin" userId="4f98e7f8-76ed-426a-b382-5a654525f775" providerId="ADAL" clId="{BA7CFE87-4D5A-4254-AD21-2310225E6E87}"/>
    <pc:docChg chg="custSel modSld">
      <pc:chgData name="Dimas Tarin" userId="4f98e7f8-76ed-426a-b382-5a654525f775" providerId="ADAL" clId="{BA7CFE87-4D5A-4254-AD21-2310225E6E87}" dt="2025-01-15T20:19:16.659" v="232" actId="20577"/>
      <pc:docMkLst>
        <pc:docMk/>
      </pc:docMkLst>
      <pc:sldChg chg="modSp">
        <pc:chgData name="Dimas Tarin" userId="4f98e7f8-76ed-426a-b382-5a654525f775" providerId="ADAL" clId="{BA7CFE87-4D5A-4254-AD21-2310225E6E87}" dt="2025-01-15T20:19:16.659" v="232" actId="20577"/>
        <pc:sldMkLst>
          <pc:docMk/>
          <pc:sldMk cId="302445901" sldId="384"/>
        </pc:sldMkLst>
        <pc:spChg chg="mod">
          <ac:chgData name="Dimas Tarin" userId="4f98e7f8-76ed-426a-b382-5a654525f775" providerId="ADAL" clId="{BA7CFE87-4D5A-4254-AD21-2310225E6E87}" dt="2025-01-15T20:16:58.524" v="109" actId="20577"/>
          <ac:spMkLst>
            <pc:docMk/>
            <pc:sldMk cId="302445901" sldId="384"/>
            <ac:spMk id="23" creationId="{BC47F289-37AF-1B4C-FD79-3BC768805C32}"/>
          </ac:spMkLst>
        </pc:spChg>
        <pc:spChg chg="mod">
          <ac:chgData name="Dimas Tarin" userId="4f98e7f8-76ed-426a-b382-5a654525f775" providerId="ADAL" clId="{BA7CFE87-4D5A-4254-AD21-2310225E6E87}" dt="2025-01-15T20:19:16.659" v="232" actId="20577"/>
          <ac:spMkLst>
            <pc:docMk/>
            <pc:sldMk cId="302445901" sldId="384"/>
            <ac:spMk id="27" creationId="{12757684-4234-9FBD-4FB9-6F961AD075C5}"/>
          </ac:spMkLst>
        </pc:spChg>
        <pc:spChg chg="mod">
          <ac:chgData name="Dimas Tarin" userId="4f98e7f8-76ed-426a-b382-5a654525f775" providerId="ADAL" clId="{BA7CFE87-4D5A-4254-AD21-2310225E6E87}" dt="2025-01-15T20:18:38.156" v="217" actId="20577"/>
          <ac:spMkLst>
            <pc:docMk/>
            <pc:sldMk cId="302445901" sldId="384"/>
            <ac:spMk id="30" creationId="{09652AB7-C589-5971-B879-693B1661D65C}"/>
          </ac:spMkLst>
        </pc:spChg>
      </pc:sldChg>
    </pc:docChg>
  </pc:docChgLst>
  <pc:docChgLst>
    <pc:chgData name="Andrew Lyon" userId="S::andrew.lyon@coloradoearlycolleges.org::d1a8c3f8-967f-45ec-85c1-16e51caccca6" providerId="AD" clId="Web-{6B31E2AA-1CEA-E5E7-EA2F-9AD95B4DC0DA}"/>
    <pc:docChg chg="addSld delSld modSld">
      <pc:chgData name="Andrew Lyon" userId="S::andrew.lyon@coloradoearlycolleges.org::d1a8c3f8-967f-45ec-85c1-16e51caccca6" providerId="AD" clId="Web-{6B31E2AA-1CEA-E5E7-EA2F-9AD95B4DC0DA}" dt="2025-01-08T21:03:17.465" v="59" actId="20577"/>
      <pc:docMkLst>
        <pc:docMk/>
      </pc:docMkLst>
      <pc:sldChg chg="modSp">
        <pc:chgData name="Andrew Lyon" userId="S::andrew.lyon@coloradoearlycolleges.org::d1a8c3f8-967f-45ec-85c1-16e51caccca6" providerId="AD" clId="Web-{6B31E2AA-1CEA-E5E7-EA2F-9AD95B4DC0DA}" dt="2025-01-08T21:00:55.997" v="51" actId="20577"/>
        <pc:sldMkLst>
          <pc:docMk/>
          <pc:sldMk cId="1058763404" sldId="351"/>
        </pc:sldMkLst>
        <pc:spChg chg="mod">
          <ac:chgData name="Andrew Lyon" userId="S::andrew.lyon@coloradoearlycolleges.org::d1a8c3f8-967f-45ec-85c1-16e51caccca6" providerId="AD" clId="Web-{6B31E2AA-1CEA-E5E7-EA2F-9AD95B4DC0DA}" dt="2025-01-08T21:00:55.997" v="51" actId="20577"/>
          <ac:spMkLst>
            <pc:docMk/>
            <pc:sldMk cId="1058763404" sldId="351"/>
            <ac:spMk id="2" creationId="{48CDBB18-4B93-4EA0-BA75-B24B87B66796}"/>
          </ac:spMkLst>
        </pc:spChg>
        <pc:spChg chg="mod">
          <ac:chgData name="Andrew Lyon" userId="S::andrew.lyon@coloradoearlycolleges.org::d1a8c3f8-967f-45ec-85c1-16e51caccca6" providerId="AD" clId="Web-{6B31E2AA-1CEA-E5E7-EA2F-9AD95B4DC0DA}" dt="2025-01-08T21:00:20.762" v="40" actId="20577"/>
          <ac:spMkLst>
            <pc:docMk/>
            <pc:sldMk cId="1058763404" sldId="351"/>
            <ac:spMk id="3" creationId="{1CA11D8D-4F9C-47C4-854B-AC384B59C314}"/>
          </ac:spMkLst>
        </pc:spChg>
      </pc:sldChg>
      <pc:sldChg chg="modSp">
        <pc:chgData name="Andrew Lyon" userId="S::andrew.lyon@coloradoearlycolleges.org::d1a8c3f8-967f-45ec-85c1-16e51caccca6" providerId="AD" clId="Web-{6B31E2AA-1CEA-E5E7-EA2F-9AD95B4DC0DA}" dt="2025-01-08T21:03:17.465" v="59" actId="20577"/>
        <pc:sldMkLst>
          <pc:docMk/>
          <pc:sldMk cId="1336834768" sldId="352"/>
        </pc:sldMkLst>
        <pc:spChg chg="mod">
          <ac:chgData name="Andrew Lyon" userId="S::andrew.lyon@coloradoearlycolleges.org::d1a8c3f8-967f-45ec-85c1-16e51caccca6" providerId="AD" clId="Web-{6B31E2AA-1CEA-E5E7-EA2F-9AD95B4DC0DA}" dt="2025-01-08T21:03:17.465" v="59" actId="20577"/>
          <ac:spMkLst>
            <pc:docMk/>
            <pc:sldMk cId="1336834768" sldId="352"/>
            <ac:spMk id="10" creationId="{B5882440-4846-749C-FF13-0F5DC3A8F16C}"/>
          </ac:spMkLst>
        </pc:spChg>
      </pc:sldChg>
    </pc:docChg>
  </pc:docChgLst>
  <pc:docChgLst>
    <pc:chgData name="Michael Hassinger" userId="S::michael.hassinger@cecstudents.org::cb4bfaab-bce6-436d-9388-3b8741382368" providerId="AD" clId="Web-{ECC3418C-74D6-4543-93DB-E2F00C72A364}"/>
    <pc:docChg chg="modSld">
      <pc:chgData name="Michael Hassinger" userId="S::michael.hassinger@cecstudents.org::cb4bfaab-bce6-436d-9388-3b8741382368" providerId="AD" clId="Web-{ECC3418C-74D6-4543-93DB-E2F00C72A364}" dt="2025-01-31T20:23:19.295" v="7" actId="20577"/>
      <pc:docMkLst>
        <pc:docMk/>
      </pc:docMkLst>
      <pc:sldChg chg="modSp">
        <pc:chgData name="Michael Hassinger" userId="S::michael.hassinger@cecstudents.org::cb4bfaab-bce6-436d-9388-3b8741382368" providerId="AD" clId="Web-{ECC3418C-74D6-4543-93DB-E2F00C72A364}" dt="2025-01-31T20:23:19.295" v="7" actId="20577"/>
        <pc:sldMkLst>
          <pc:docMk/>
          <pc:sldMk cId="678149996" sldId="408"/>
        </pc:sldMkLst>
        <pc:spChg chg="mod">
          <ac:chgData name="Michael Hassinger" userId="S::michael.hassinger@cecstudents.org::cb4bfaab-bce6-436d-9388-3b8741382368" providerId="AD" clId="Web-{ECC3418C-74D6-4543-93DB-E2F00C72A364}" dt="2025-01-31T20:23:19.295" v="7" actId="20577"/>
          <ac:spMkLst>
            <pc:docMk/>
            <pc:sldMk cId="678149996" sldId="408"/>
            <ac:spMk id="2" creationId="{84C9E8A5-F03A-2B0E-60C1-385717891038}"/>
          </ac:spMkLst>
        </pc:spChg>
      </pc:sldChg>
    </pc:docChg>
  </pc:docChgLst>
  <pc:docChgLst>
    <pc:chgData name="Andrew Lyon" userId="S::andrew.lyon@coloradoearlycolleges.org::d1a8c3f8-967f-45ec-85c1-16e51caccca6" providerId="AD" clId="Web-{27C4EA61-C04A-4CEB-99EB-8D1BF838D533}"/>
    <pc:docChg chg="modSld">
      <pc:chgData name="Andrew Lyon" userId="S::andrew.lyon@coloradoearlycolleges.org::d1a8c3f8-967f-45ec-85c1-16e51caccca6" providerId="AD" clId="Web-{27C4EA61-C04A-4CEB-99EB-8D1BF838D533}" dt="2025-02-20T20:19:29.200" v="7" actId="20577"/>
      <pc:docMkLst>
        <pc:docMk/>
      </pc:docMkLst>
      <pc:sldChg chg="modSp">
        <pc:chgData name="Andrew Lyon" userId="S::andrew.lyon@coloradoearlycolleges.org::d1a8c3f8-967f-45ec-85c1-16e51caccca6" providerId="AD" clId="Web-{27C4EA61-C04A-4CEB-99EB-8D1BF838D533}" dt="2025-02-20T20:19:29.200" v="7" actId="20577"/>
        <pc:sldMkLst>
          <pc:docMk/>
          <pc:sldMk cId="0" sldId="262"/>
        </pc:sldMkLst>
        <pc:spChg chg="mod">
          <ac:chgData name="Andrew Lyon" userId="S::andrew.lyon@coloradoearlycolleges.org::d1a8c3f8-967f-45ec-85c1-16e51caccca6" providerId="AD" clId="Web-{27C4EA61-C04A-4CEB-99EB-8D1BF838D533}" dt="2025-02-20T20:19:29.200" v="7" actId="20577"/>
          <ac:spMkLst>
            <pc:docMk/>
            <pc:sldMk cId="0" sldId="262"/>
            <ac:spMk id="3" creationId="{BEEFF769-AF83-F481-78E5-4FB46481FB28}"/>
          </ac:spMkLst>
        </pc:spChg>
      </pc:sldChg>
      <pc:sldChg chg="modSp">
        <pc:chgData name="Andrew Lyon" userId="S::andrew.lyon@coloradoearlycolleges.org::d1a8c3f8-967f-45ec-85c1-16e51caccca6" providerId="AD" clId="Web-{27C4EA61-C04A-4CEB-99EB-8D1BF838D533}" dt="2025-02-20T20:16:09.257" v="1" actId="1076"/>
        <pc:sldMkLst>
          <pc:docMk/>
          <pc:sldMk cId="0" sldId="270"/>
        </pc:sldMkLst>
        <pc:spChg chg="mod">
          <ac:chgData name="Andrew Lyon" userId="S::andrew.lyon@coloradoearlycolleges.org::d1a8c3f8-967f-45ec-85c1-16e51caccca6" providerId="AD" clId="Web-{27C4EA61-C04A-4CEB-99EB-8D1BF838D533}" dt="2025-02-20T20:16:09.257" v="1" actId="1076"/>
          <ac:spMkLst>
            <pc:docMk/>
            <pc:sldMk cId="0" sldId="270"/>
            <ac:spMk id="284" creationId="{00000000-0000-0000-0000-000000000000}"/>
          </ac:spMkLst>
        </pc:spChg>
      </pc:sldChg>
      <pc:sldChg chg="addSp modSp">
        <pc:chgData name="Andrew Lyon" userId="S::andrew.lyon@coloradoearlycolleges.org::d1a8c3f8-967f-45ec-85c1-16e51caccca6" providerId="AD" clId="Web-{27C4EA61-C04A-4CEB-99EB-8D1BF838D533}" dt="2025-02-20T20:17:08.493" v="6" actId="1076"/>
        <pc:sldMkLst>
          <pc:docMk/>
          <pc:sldMk cId="3307356371" sldId="362"/>
        </pc:sldMkLst>
        <pc:picChg chg="add mod modCrop">
          <ac:chgData name="Andrew Lyon" userId="S::andrew.lyon@coloradoearlycolleges.org::d1a8c3f8-967f-45ec-85c1-16e51caccca6" providerId="AD" clId="Web-{27C4EA61-C04A-4CEB-99EB-8D1BF838D533}" dt="2025-02-20T20:17:08.493" v="6" actId="1076"/>
          <ac:picMkLst>
            <pc:docMk/>
            <pc:sldMk cId="3307356371" sldId="362"/>
            <ac:picMk id="5" creationId="{CB712C95-2A39-270B-0A3A-741387D35B94}"/>
          </ac:picMkLst>
        </pc:picChg>
      </pc:sldChg>
      <pc:sldChg chg="modSp">
        <pc:chgData name="Andrew Lyon" userId="S::andrew.lyon@coloradoearlycolleges.org::d1a8c3f8-967f-45ec-85c1-16e51caccca6" providerId="AD" clId="Web-{27C4EA61-C04A-4CEB-99EB-8D1BF838D533}" dt="2025-02-20T20:15:55.897" v="0" actId="688"/>
        <pc:sldMkLst>
          <pc:docMk/>
          <pc:sldMk cId="2086131518" sldId="419"/>
        </pc:sldMkLst>
        <pc:picChg chg="mod">
          <ac:chgData name="Andrew Lyon" userId="S::andrew.lyon@coloradoearlycolleges.org::d1a8c3f8-967f-45ec-85c1-16e51caccca6" providerId="AD" clId="Web-{27C4EA61-C04A-4CEB-99EB-8D1BF838D533}" dt="2025-02-20T20:15:55.897" v="0" actId="688"/>
          <ac:picMkLst>
            <pc:docMk/>
            <pc:sldMk cId="2086131518" sldId="419"/>
            <ac:picMk id="35" creationId="{CAFA86E5-CCD7-1E24-2343-3F805DF3538C}"/>
          </ac:picMkLst>
        </pc:picChg>
      </pc:sldChg>
    </pc:docChg>
  </pc:docChgLst>
  <pc:docChgLst>
    <pc:chgData name="Abigail Way" userId="7e3f522b-c718-4c0f-bc0d-52d396d72357" providerId="ADAL" clId="{FC3A943A-E550-4425-904F-5194B43C22A6}"/>
    <pc:docChg chg="custSel addSld modSld">
      <pc:chgData name="Abigail Way" userId="7e3f522b-c718-4c0f-bc0d-52d396d72357" providerId="ADAL" clId="{FC3A943A-E550-4425-904F-5194B43C22A6}" dt="2024-11-07T20:17:09.563" v="39" actId="20577"/>
      <pc:docMkLst>
        <pc:docMk/>
      </pc:docMkLst>
      <pc:sldChg chg="modSp add">
        <pc:chgData name="Abigail Way" userId="7e3f522b-c718-4c0f-bc0d-52d396d72357" providerId="ADAL" clId="{FC3A943A-E550-4425-904F-5194B43C22A6}" dt="2024-11-07T20:17:09.563" v="39" actId="20577"/>
        <pc:sldMkLst>
          <pc:docMk/>
          <pc:sldMk cId="1719002571" sldId="356"/>
        </pc:sldMkLst>
      </pc:sldChg>
    </pc:docChg>
  </pc:docChgLst>
  <pc:docChgLst>
    <pc:chgData name="Andrew Lyon" userId="d1a8c3f8-967f-45ec-85c1-16e51caccca6" providerId="ADAL" clId="{77262D76-C9D6-4D20-9C50-02F902841D91}"/>
    <pc:docChg chg="custSel modSld">
      <pc:chgData name="Andrew Lyon" userId="d1a8c3f8-967f-45ec-85c1-16e51caccca6" providerId="ADAL" clId="{77262D76-C9D6-4D20-9C50-02F902841D91}" dt="2025-02-20T20:26:34.694" v="4" actId="3626"/>
      <pc:docMkLst>
        <pc:docMk/>
      </pc:docMkLst>
      <pc:sldChg chg="modSp mod">
        <pc:chgData name="Andrew Lyon" userId="d1a8c3f8-967f-45ec-85c1-16e51caccca6" providerId="ADAL" clId="{77262D76-C9D6-4D20-9C50-02F902841D91}" dt="2025-02-20T20:26:34.694" v="4" actId="3626"/>
        <pc:sldMkLst>
          <pc:docMk/>
          <pc:sldMk cId="0" sldId="262"/>
        </pc:sldMkLst>
        <pc:spChg chg="mod">
          <ac:chgData name="Andrew Lyon" userId="d1a8c3f8-967f-45ec-85c1-16e51caccca6" providerId="ADAL" clId="{77262D76-C9D6-4D20-9C50-02F902841D91}" dt="2025-02-20T20:26:34.694" v="4" actId="3626"/>
          <ac:spMkLst>
            <pc:docMk/>
            <pc:sldMk cId="0" sldId="262"/>
            <ac:spMk id="3" creationId="{BEEFF769-AF83-F481-78E5-4FB46481FB28}"/>
          </ac:spMkLst>
        </pc:spChg>
      </pc:sldChg>
    </pc:docChg>
  </pc:docChgLst>
  <pc:docChgLst>
    <pc:chgData clId="Web-{726CBF5A-1FF7-35EE-8885-855133F36EB5}"/>
    <pc:docChg chg="modSld">
      <pc:chgData name="" userId="" providerId="" clId="Web-{726CBF5A-1FF7-35EE-8885-855133F36EB5}" dt="2024-11-22T15:58:37.038" v="6" actId="20577"/>
      <pc:docMkLst>
        <pc:docMk/>
      </pc:docMkLst>
      <pc:sldChg chg="modSp">
        <pc:chgData name="" userId="" providerId="" clId="Web-{726CBF5A-1FF7-35EE-8885-855133F36EB5}" dt="2024-11-22T15:58:37.038" v="6" actId="20577"/>
        <pc:sldMkLst>
          <pc:docMk/>
          <pc:sldMk cId="0" sldId="257"/>
        </pc:sldMkLst>
        <pc:spChg chg="mod">
          <ac:chgData name="" userId="" providerId="" clId="Web-{726CBF5A-1FF7-35EE-8885-855133F36EB5}" dt="2024-11-22T15:58:37.038" v="6" actId="20577"/>
          <ac:spMkLst>
            <pc:docMk/>
            <pc:sldMk cId="0" sldId="257"/>
            <ac:spMk id="154" creationId="{00000000-0000-0000-0000-000000000000}"/>
          </ac:spMkLst>
        </pc:spChg>
      </pc:sldChg>
    </pc:docChg>
  </pc:docChgLst>
  <pc:docChgLst>
    <pc:chgData name="Abigail Way" userId="S::abigail.way@cecstudents.org::7e3f522b-c718-4c0f-bc0d-52d396d72357" providerId="AD" clId="Web-{61E10B6F-7DC6-4B91-A2A6-3E9E9677646B}"/>
    <pc:docChg chg="modSld">
      <pc:chgData name="Abigail Way" userId="S::abigail.way@cecstudents.org::7e3f522b-c718-4c0f-bc0d-52d396d72357" providerId="AD" clId="Web-{61E10B6F-7DC6-4B91-A2A6-3E9E9677646B}" dt="2025-01-14T20:41:35.520" v="66" actId="20577"/>
      <pc:docMkLst>
        <pc:docMk/>
      </pc:docMkLst>
      <pc:sldChg chg="modSp">
        <pc:chgData name="Abigail Way" userId="S::abigail.way@cecstudents.org::7e3f522b-c718-4c0f-bc0d-52d396d72357" providerId="AD" clId="Web-{61E10B6F-7DC6-4B91-A2A6-3E9E9677646B}" dt="2025-01-14T20:37:44.816" v="38" actId="20577"/>
        <pc:sldMkLst>
          <pc:docMk/>
          <pc:sldMk cId="1058763404" sldId="351"/>
        </pc:sldMkLst>
        <pc:spChg chg="mod">
          <ac:chgData name="Abigail Way" userId="S::abigail.way@cecstudents.org::7e3f522b-c718-4c0f-bc0d-52d396d72357" providerId="AD" clId="Web-{61E10B6F-7DC6-4B91-A2A6-3E9E9677646B}" dt="2025-01-14T20:36:55.848" v="28" actId="20577"/>
          <ac:spMkLst>
            <pc:docMk/>
            <pc:sldMk cId="1058763404" sldId="351"/>
            <ac:spMk id="2" creationId="{48CDBB18-4B93-4EA0-BA75-B24B87B66796}"/>
          </ac:spMkLst>
        </pc:spChg>
        <pc:spChg chg="mod">
          <ac:chgData name="Abigail Way" userId="S::abigail.way@cecstudents.org::7e3f522b-c718-4c0f-bc0d-52d396d72357" providerId="AD" clId="Web-{61E10B6F-7DC6-4B91-A2A6-3E9E9677646B}" dt="2025-01-14T20:37:44.816" v="38" actId="20577"/>
          <ac:spMkLst>
            <pc:docMk/>
            <pc:sldMk cId="1058763404" sldId="351"/>
            <ac:spMk id="3" creationId="{1CA11D8D-4F9C-47C4-854B-AC384B59C314}"/>
          </ac:spMkLst>
        </pc:spChg>
        <pc:spChg chg="mod">
          <ac:chgData name="Abigail Way" userId="S::abigail.way@cecstudents.org::7e3f522b-c718-4c0f-bc0d-52d396d72357" providerId="AD" clId="Web-{61E10B6F-7DC6-4B91-A2A6-3E9E9677646B}" dt="2025-01-14T20:36:27.941" v="26" actId="20577"/>
          <ac:spMkLst>
            <pc:docMk/>
            <pc:sldMk cId="1058763404" sldId="351"/>
            <ac:spMk id="4" creationId="{EE31778C-5BC8-40FC-BE90-CA2E33AED77C}"/>
          </ac:spMkLst>
        </pc:spChg>
      </pc:sldChg>
      <pc:sldChg chg="modSp">
        <pc:chgData name="Abigail Way" userId="S::abigail.way@cecstudents.org::7e3f522b-c718-4c0f-bc0d-52d396d72357" providerId="AD" clId="Web-{61E10B6F-7DC6-4B91-A2A6-3E9E9677646B}" dt="2025-01-14T20:41:35.520" v="66" actId="20577"/>
        <pc:sldMkLst>
          <pc:docMk/>
          <pc:sldMk cId="3267572784" sldId="354"/>
        </pc:sldMkLst>
        <pc:spChg chg="mod">
          <ac:chgData name="Abigail Way" userId="S::abigail.way@cecstudents.org::7e3f522b-c718-4c0f-bc0d-52d396d72357" providerId="AD" clId="Web-{61E10B6F-7DC6-4B91-A2A6-3E9E9677646B}" dt="2025-01-14T20:40:36.473" v="56" actId="20577"/>
          <ac:spMkLst>
            <pc:docMk/>
            <pc:sldMk cId="3267572784" sldId="354"/>
            <ac:spMk id="2" creationId="{F0CD2062-26E6-440D-8C50-8048EFC3FF22}"/>
          </ac:spMkLst>
        </pc:spChg>
        <pc:spChg chg="mod">
          <ac:chgData name="Abigail Way" userId="S::abigail.way@cecstudents.org::7e3f522b-c718-4c0f-bc0d-52d396d72357" providerId="AD" clId="Web-{61E10B6F-7DC6-4B91-A2A6-3E9E9677646B}" dt="2025-01-14T20:40:54.473" v="62" actId="20577"/>
          <ac:spMkLst>
            <pc:docMk/>
            <pc:sldMk cId="3267572784" sldId="354"/>
            <ac:spMk id="6" creationId="{13293D37-5D70-4227-8E9A-7142E0B6C498}"/>
          </ac:spMkLst>
        </pc:spChg>
        <pc:spChg chg="mod">
          <ac:chgData name="Abigail Way" userId="S::abigail.way@cecstudents.org::7e3f522b-c718-4c0f-bc0d-52d396d72357" providerId="AD" clId="Web-{61E10B6F-7DC6-4B91-A2A6-3E9E9677646B}" dt="2025-01-14T20:41:35.520" v="66" actId="20577"/>
          <ac:spMkLst>
            <pc:docMk/>
            <pc:sldMk cId="3267572784" sldId="354"/>
            <ac:spMk id="7" creationId="{F33A34B2-7AD8-46F6-B373-C68A7CAF9B31}"/>
          </ac:spMkLst>
        </pc:spChg>
      </pc:sldChg>
      <pc:sldChg chg="modSp">
        <pc:chgData name="Abigail Way" userId="S::abigail.way@cecstudents.org::7e3f522b-c718-4c0f-bc0d-52d396d72357" providerId="AD" clId="Web-{61E10B6F-7DC6-4B91-A2A6-3E9E9677646B}" dt="2025-01-14T20:39:43.223" v="51" actId="20577"/>
        <pc:sldMkLst>
          <pc:docMk/>
          <pc:sldMk cId="3307356371" sldId="362"/>
        </pc:sldMkLst>
        <pc:spChg chg="mod">
          <ac:chgData name="Abigail Way" userId="S::abigail.way@cecstudents.org::7e3f522b-c718-4c0f-bc0d-52d396d72357" providerId="AD" clId="Web-{61E10B6F-7DC6-4B91-A2A6-3E9E9677646B}" dt="2025-01-14T20:39:10.879" v="44" actId="20577"/>
          <ac:spMkLst>
            <pc:docMk/>
            <pc:sldMk cId="3307356371" sldId="362"/>
            <ac:spMk id="2" creationId="{48CDBB18-4B93-4EA0-BA75-B24B87B66796}"/>
          </ac:spMkLst>
        </pc:spChg>
        <pc:spChg chg="mod">
          <ac:chgData name="Abigail Way" userId="S::abigail.way@cecstudents.org::7e3f522b-c718-4c0f-bc0d-52d396d72357" providerId="AD" clId="Web-{61E10B6F-7DC6-4B91-A2A6-3E9E9677646B}" dt="2025-01-14T20:39:31.504" v="48" actId="20577"/>
          <ac:spMkLst>
            <pc:docMk/>
            <pc:sldMk cId="3307356371" sldId="362"/>
            <ac:spMk id="3" creationId="{1CA11D8D-4F9C-47C4-854B-AC384B59C314}"/>
          </ac:spMkLst>
        </pc:spChg>
        <pc:spChg chg="mod">
          <ac:chgData name="Abigail Way" userId="S::abigail.way@cecstudents.org::7e3f522b-c718-4c0f-bc0d-52d396d72357" providerId="AD" clId="Web-{61E10B6F-7DC6-4B91-A2A6-3E9E9677646B}" dt="2025-01-14T20:39:43.223" v="51" actId="20577"/>
          <ac:spMkLst>
            <pc:docMk/>
            <pc:sldMk cId="3307356371" sldId="362"/>
            <ac:spMk id="4" creationId="{EE31778C-5BC8-40FC-BE90-CA2E33AED77C}"/>
          </ac:spMkLst>
        </pc:spChg>
      </pc:sldChg>
    </pc:docChg>
  </pc:docChgLst>
  <pc:docChgLst>
    <pc:chgData name="Abigail Way" userId="7e3f522b-c718-4c0f-bc0d-52d396d72357" providerId="ADAL" clId="{3B6EA95F-4A74-431A-9782-18C1A5E093B4}"/>
    <pc:docChg chg="undo custSel addSld delSld modSld">
      <pc:chgData name="Abigail Way" userId="7e3f522b-c718-4c0f-bc0d-52d396d72357" providerId="ADAL" clId="{3B6EA95F-4A74-431A-9782-18C1A5E093B4}" dt="2024-11-13T20:54:03.997" v="5637" actId="20577"/>
      <pc:docMkLst>
        <pc:docMk/>
      </pc:docMkLst>
      <pc:sldChg chg="modSp">
        <pc:chgData name="Abigail Way" userId="7e3f522b-c718-4c0f-bc0d-52d396d72357" providerId="ADAL" clId="{3B6EA95F-4A74-431A-9782-18C1A5E093B4}" dt="2024-11-08T20:33:12.357" v="5039" actId="20577"/>
        <pc:sldMkLst>
          <pc:docMk/>
          <pc:sldMk cId="0" sldId="257"/>
        </pc:sldMkLst>
      </pc:sldChg>
      <pc:sldChg chg="modSp">
        <pc:chgData name="Abigail Way" userId="7e3f522b-c718-4c0f-bc0d-52d396d72357" providerId="ADAL" clId="{3B6EA95F-4A74-431A-9782-18C1A5E093B4}" dt="2024-11-13T20:26:06.913" v="5261" actId="11"/>
        <pc:sldMkLst>
          <pc:docMk/>
          <pc:sldMk cId="0" sldId="262"/>
        </pc:sldMkLst>
      </pc:sldChg>
      <pc:sldChg chg="modSp">
        <pc:chgData name="Abigail Way" userId="7e3f522b-c718-4c0f-bc0d-52d396d72357" providerId="ADAL" clId="{3B6EA95F-4A74-431A-9782-18C1A5E093B4}" dt="2024-11-13T20:18:47.094" v="5161" actId="20577"/>
        <pc:sldMkLst>
          <pc:docMk/>
          <pc:sldMk cId="0" sldId="263"/>
        </pc:sldMkLst>
      </pc:sldChg>
      <pc:sldChg chg="modSp">
        <pc:chgData name="Abigail Way" userId="7e3f522b-c718-4c0f-bc0d-52d396d72357" providerId="ADAL" clId="{3B6EA95F-4A74-431A-9782-18C1A5E093B4}" dt="2024-11-13T20:17:39.434" v="5141" actId="20577"/>
        <pc:sldMkLst>
          <pc:docMk/>
          <pc:sldMk cId="0" sldId="266"/>
        </pc:sldMkLst>
      </pc:sldChg>
      <pc:sldChg chg="modSp">
        <pc:chgData name="Abigail Way" userId="7e3f522b-c718-4c0f-bc0d-52d396d72357" providerId="ADAL" clId="{3B6EA95F-4A74-431A-9782-18C1A5E093B4}" dt="2024-11-13T20:17:52.698" v="5143" actId="20577"/>
        <pc:sldMkLst>
          <pc:docMk/>
          <pc:sldMk cId="0" sldId="268"/>
        </pc:sldMkLst>
      </pc:sldChg>
      <pc:sldChg chg="modSp">
        <pc:chgData name="Abigail Way" userId="7e3f522b-c718-4c0f-bc0d-52d396d72357" providerId="ADAL" clId="{3B6EA95F-4A74-431A-9782-18C1A5E093B4}" dt="2024-11-13T20:17:58.648" v="5145" actId="20577"/>
        <pc:sldMkLst>
          <pc:docMk/>
          <pc:sldMk cId="0" sldId="269"/>
        </pc:sldMkLst>
      </pc:sldChg>
      <pc:sldChg chg="modSp">
        <pc:chgData name="Abigail Way" userId="7e3f522b-c718-4c0f-bc0d-52d396d72357" providerId="ADAL" clId="{3B6EA95F-4A74-431A-9782-18C1A5E093B4}" dt="2024-11-13T20:18:15.067" v="5149" actId="20577"/>
        <pc:sldMkLst>
          <pc:docMk/>
          <pc:sldMk cId="0" sldId="270"/>
        </pc:sldMkLst>
      </pc:sldChg>
      <pc:sldChg chg="modSp">
        <pc:chgData name="Abigail Way" userId="7e3f522b-c718-4c0f-bc0d-52d396d72357" providerId="ADAL" clId="{3B6EA95F-4A74-431A-9782-18C1A5E093B4}" dt="2024-11-13T20:18:20.859" v="5151" actId="20577"/>
        <pc:sldMkLst>
          <pc:docMk/>
          <pc:sldMk cId="0" sldId="271"/>
        </pc:sldMkLst>
      </pc:sldChg>
      <pc:sldChg chg="modSp">
        <pc:chgData name="Abigail Way" userId="7e3f522b-c718-4c0f-bc0d-52d396d72357" providerId="ADAL" clId="{3B6EA95F-4A74-431A-9782-18C1A5E093B4}" dt="2024-11-13T20:18:30.296" v="5155" actId="20577"/>
        <pc:sldMkLst>
          <pc:docMk/>
          <pc:sldMk cId="0" sldId="272"/>
        </pc:sldMkLst>
      </pc:sldChg>
      <pc:sldChg chg="modSp">
        <pc:chgData name="Abigail Way" userId="7e3f522b-c718-4c0f-bc0d-52d396d72357" providerId="ADAL" clId="{3B6EA95F-4A74-431A-9782-18C1A5E093B4}" dt="2024-11-13T20:18:34.797" v="5157" actId="20577"/>
        <pc:sldMkLst>
          <pc:docMk/>
          <pc:sldMk cId="0" sldId="273"/>
        </pc:sldMkLst>
      </pc:sldChg>
      <pc:sldChg chg="modSp">
        <pc:chgData name="Abigail Way" userId="7e3f522b-c718-4c0f-bc0d-52d396d72357" providerId="ADAL" clId="{3B6EA95F-4A74-431A-9782-18C1A5E093B4}" dt="2024-11-13T20:18:39.472" v="5159" actId="20577"/>
        <pc:sldMkLst>
          <pc:docMk/>
          <pc:sldMk cId="0" sldId="274"/>
        </pc:sldMkLst>
      </pc:sldChg>
      <pc:sldChg chg="modSp add del">
        <pc:chgData name="Abigail Way" userId="7e3f522b-c718-4c0f-bc0d-52d396d72357" providerId="ADAL" clId="{3B6EA95F-4A74-431A-9782-18C1A5E093B4}" dt="2024-11-13T20:22:43.477" v="5244" actId="20577"/>
        <pc:sldMkLst>
          <pc:docMk/>
          <pc:sldMk cId="0" sldId="296"/>
        </pc:sldMkLst>
      </pc:sldChg>
      <pc:sldChg chg="modSp add del">
        <pc:chgData name="Abigail Way" userId="7e3f522b-c718-4c0f-bc0d-52d396d72357" providerId="ADAL" clId="{3B6EA95F-4A74-431A-9782-18C1A5E093B4}" dt="2024-11-13T20:22:53.024" v="5250" actId="20577"/>
        <pc:sldMkLst>
          <pc:docMk/>
          <pc:sldMk cId="0" sldId="297"/>
        </pc:sldMkLst>
      </pc:sldChg>
      <pc:sldChg chg="modSp add del">
        <pc:chgData name="Abigail Way" userId="7e3f522b-c718-4c0f-bc0d-52d396d72357" providerId="ADAL" clId="{3B6EA95F-4A74-431A-9782-18C1A5E093B4}" dt="2024-11-13T20:22:59.033" v="5254" actId="20577"/>
        <pc:sldMkLst>
          <pc:docMk/>
          <pc:sldMk cId="0" sldId="298"/>
        </pc:sldMkLst>
      </pc:sldChg>
      <pc:sldChg chg="modSp add del">
        <pc:chgData name="Abigail Way" userId="7e3f522b-c718-4c0f-bc0d-52d396d72357" providerId="ADAL" clId="{3B6EA95F-4A74-431A-9782-18C1A5E093B4}" dt="2024-11-13T20:23:04.342" v="5256" actId="20577"/>
        <pc:sldMkLst>
          <pc:docMk/>
          <pc:sldMk cId="0" sldId="299"/>
        </pc:sldMkLst>
      </pc:sldChg>
      <pc:sldChg chg="modSp">
        <pc:chgData name="Abigail Way" userId="7e3f522b-c718-4c0f-bc0d-52d396d72357" providerId="ADAL" clId="{3B6EA95F-4A74-431A-9782-18C1A5E093B4}" dt="2024-11-13T20:23:11.545" v="5258" actId="20577"/>
        <pc:sldMkLst>
          <pc:docMk/>
          <pc:sldMk cId="0" sldId="300"/>
        </pc:sldMkLst>
      </pc:sldChg>
      <pc:sldChg chg="modSp">
        <pc:chgData name="Abigail Way" userId="7e3f522b-c718-4c0f-bc0d-52d396d72357" providerId="ADAL" clId="{3B6EA95F-4A74-431A-9782-18C1A5E093B4}" dt="2024-11-13T20:18:04.640" v="5146" actId="20577"/>
        <pc:sldMkLst>
          <pc:docMk/>
          <pc:sldMk cId="1659948077" sldId="314"/>
        </pc:sldMkLst>
      </pc:sldChg>
      <pc:sldChg chg="modSp">
        <pc:chgData name="Abigail Way" userId="7e3f522b-c718-4c0f-bc0d-52d396d72357" providerId="ADAL" clId="{3B6EA95F-4A74-431A-9782-18C1A5E093B4}" dt="2024-11-13T20:18:52.060" v="5163" actId="20577"/>
        <pc:sldMkLst>
          <pc:docMk/>
          <pc:sldMk cId="859400136" sldId="315"/>
        </pc:sldMkLst>
      </pc:sldChg>
      <pc:sldChg chg="modSp">
        <pc:chgData name="Abigail Way" userId="7e3f522b-c718-4c0f-bc0d-52d396d72357" providerId="ADAL" clId="{3B6EA95F-4A74-431A-9782-18C1A5E093B4}" dt="2024-11-13T20:17:34.093" v="5139" actId="20577"/>
        <pc:sldMkLst>
          <pc:docMk/>
          <pc:sldMk cId="3232374534" sldId="316"/>
        </pc:sldMkLst>
      </pc:sldChg>
      <pc:sldChg chg="modSp">
        <pc:chgData name="Abigail Way" userId="7e3f522b-c718-4c0f-bc0d-52d396d72357" providerId="ADAL" clId="{3B6EA95F-4A74-431A-9782-18C1A5E093B4}" dt="2024-11-13T20:18:57.383" v="5165" actId="20577"/>
        <pc:sldMkLst>
          <pc:docMk/>
          <pc:sldMk cId="2475704764" sldId="317"/>
        </pc:sldMkLst>
      </pc:sldChg>
      <pc:sldChg chg="modSp">
        <pc:chgData name="Abigail Way" userId="7e3f522b-c718-4c0f-bc0d-52d396d72357" providerId="ADAL" clId="{3B6EA95F-4A74-431A-9782-18C1A5E093B4}" dt="2024-11-13T20:19:02.891" v="5167" actId="20577"/>
        <pc:sldMkLst>
          <pc:docMk/>
          <pc:sldMk cId="3093804438" sldId="318"/>
        </pc:sldMkLst>
      </pc:sldChg>
      <pc:sldChg chg="modSp">
        <pc:chgData name="Abigail Way" userId="7e3f522b-c718-4c0f-bc0d-52d396d72357" providerId="ADAL" clId="{3B6EA95F-4A74-431A-9782-18C1A5E093B4}" dt="2024-11-13T20:19:18.564" v="5173" actId="20577"/>
        <pc:sldMkLst>
          <pc:docMk/>
          <pc:sldMk cId="1467363743" sldId="320"/>
        </pc:sldMkLst>
      </pc:sldChg>
      <pc:sldChg chg="modSp">
        <pc:chgData name="Abigail Way" userId="7e3f522b-c718-4c0f-bc0d-52d396d72357" providerId="ADAL" clId="{3B6EA95F-4A74-431A-9782-18C1A5E093B4}" dt="2024-11-13T20:19:07.989" v="5169" actId="20577"/>
        <pc:sldMkLst>
          <pc:docMk/>
          <pc:sldMk cId="1571900106" sldId="321"/>
        </pc:sldMkLst>
      </pc:sldChg>
      <pc:sldChg chg="modSp">
        <pc:chgData name="Abigail Way" userId="7e3f522b-c718-4c0f-bc0d-52d396d72357" providerId="ADAL" clId="{3B6EA95F-4A74-431A-9782-18C1A5E093B4}" dt="2024-11-13T20:19:13.467" v="5171" actId="20577"/>
        <pc:sldMkLst>
          <pc:docMk/>
          <pc:sldMk cId="4191209060" sldId="322"/>
        </pc:sldMkLst>
      </pc:sldChg>
      <pc:sldChg chg="modSp">
        <pc:chgData name="Abigail Way" userId="7e3f522b-c718-4c0f-bc0d-52d396d72357" providerId="ADAL" clId="{3B6EA95F-4A74-431A-9782-18C1A5E093B4}" dt="2024-11-13T20:19:23.511" v="5175" actId="20577"/>
        <pc:sldMkLst>
          <pc:docMk/>
          <pc:sldMk cId="3878161211" sldId="323"/>
        </pc:sldMkLst>
      </pc:sldChg>
      <pc:sldChg chg="modSp">
        <pc:chgData name="Abigail Way" userId="7e3f522b-c718-4c0f-bc0d-52d396d72357" providerId="ADAL" clId="{3B6EA95F-4A74-431A-9782-18C1A5E093B4}" dt="2024-11-13T20:19:28.221" v="5177" actId="20577"/>
        <pc:sldMkLst>
          <pc:docMk/>
          <pc:sldMk cId="231640722" sldId="324"/>
        </pc:sldMkLst>
      </pc:sldChg>
      <pc:sldChg chg="modSp">
        <pc:chgData name="Abigail Way" userId="7e3f522b-c718-4c0f-bc0d-52d396d72357" providerId="ADAL" clId="{3B6EA95F-4A74-431A-9782-18C1A5E093B4}" dt="2024-11-13T20:19:32.769" v="5179" actId="20577"/>
        <pc:sldMkLst>
          <pc:docMk/>
          <pc:sldMk cId="3523158964" sldId="325"/>
        </pc:sldMkLst>
      </pc:sldChg>
      <pc:sldChg chg="modSp">
        <pc:chgData name="Abigail Way" userId="7e3f522b-c718-4c0f-bc0d-52d396d72357" providerId="ADAL" clId="{3B6EA95F-4A74-431A-9782-18C1A5E093B4}" dt="2024-11-13T20:19:39.148" v="5181" actId="20577"/>
        <pc:sldMkLst>
          <pc:docMk/>
          <pc:sldMk cId="2857685785" sldId="326"/>
        </pc:sldMkLst>
      </pc:sldChg>
      <pc:sldChg chg="modSp">
        <pc:chgData name="Abigail Way" userId="7e3f522b-c718-4c0f-bc0d-52d396d72357" providerId="ADAL" clId="{3B6EA95F-4A74-431A-9782-18C1A5E093B4}" dt="2024-11-13T20:19:45.178" v="5183" actId="20577"/>
        <pc:sldMkLst>
          <pc:docMk/>
          <pc:sldMk cId="2867234400" sldId="327"/>
        </pc:sldMkLst>
      </pc:sldChg>
      <pc:sldChg chg="modSp">
        <pc:chgData name="Abigail Way" userId="7e3f522b-c718-4c0f-bc0d-52d396d72357" providerId="ADAL" clId="{3B6EA95F-4A74-431A-9782-18C1A5E093B4}" dt="2024-11-13T20:19:49.733" v="5185" actId="20577"/>
        <pc:sldMkLst>
          <pc:docMk/>
          <pc:sldMk cId="3803856140" sldId="328"/>
        </pc:sldMkLst>
      </pc:sldChg>
      <pc:sldChg chg="modSp">
        <pc:chgData name="Abigail Way" userId="7e3f522b-c718-4c0f-bc0d-52d396d72357" providerId="ADAL" clId="{3B6EA95F-4A74-431A-9782-18C1A5E093B4}" dt="2024-11-13T20:19:57.086" v="5191" actId="20577"/>
        <pc:sldMkLst>
          <pc:docMk/>
          <pc:sldMk cId="1217494611" sldId="329"/>
        </pc:sldMkLst>
      </pc:sldChg>
      <pc:sldChg chg="modSp">
        <pc:chgData name="Abigail Way" userId="7e3f522b-c718-4c0f-bc0d-52d396d72357" providerId="ADAL" clId="{3B6EA95F-4A74-431A-9782-18C1A5E093B4}" dt="2024-11-13T20:20:01.762" v="5193" actId="20577"/>
        <pc:sldMkLst>
          <pc:docMk/>
          <pc:sldMk cId="1810911899" sldId="330"/>
        </pc:sldMkLst>
      </pc:sldChg>
      <pc:sldChg chg="modSp">
        <pc:chgData name="Abigail Way" userId="7e3f522b-c718-4c0f-bc0d-52d396d72357" providerId="ADAL" clId="{3B6EA95F-4A74-431A-9782-18C1A5E093B4}" dt="2024-11-13T20:20:10.152" v="5195" actId="20577"/>
        <pc:sldMkLst>
          <pc:docMk/>
          <pc:sldMk cId="2516257311" sldId="331"/>
        </pc:sldMkLst>
      </pc:sldChg>
      <pc:sldChg chg="modSp">
        <pc:chgData name="Abigail Way" userId="7e3f522b-c718-4c0f-bc0d-52d396d72357" providerId="ADAL" clId="{3B6EA95F-4A74-431A-9782-18C1A5E093B4}" dt="2024-11-13T20:20:17.711" v="5197" actId="20577"/>
        <pc:sldMkLst>
          <pc:docMk/>
          <pc:sldMk cId="4083283751" sldId="332"/>
        </pc:sldMkLst>
      </pc:sldChg>
      <pc:sldChg chg="modSp">
        <pc:chgData name="Abigail Way" userId="7e3f522b-c718-4c0f-bc0d-52d396d72357" providerId="ADAL" clId="{3B6EA95F-4A74-431A-9782-18C1A5E093B4}" dt="2024-11-13T20:20:28.670" v="5201" actId="20577"/>
        <pc:sldMkLst>
          <pc:docMk/>
          <pc:sldMk cId="3733308394" sldId="333"/>
        </pc:sldMkLst>
      </pc:sldChg>
      <pc:sldChg chg="modSp">
        <pc:chgData name="Abigail Way" userId="7e3f522b-c718-4c0f-bc0d-52d396d72357" providerId="ADAL" clId="{3B6EA95F-4A74-431A-9782-18C1A5E093B4}" dt="2024-11-13T20:20:23.308" v="5199" actId="20577"/>
        <pc:sldMkLst>
          <pc:docMk/>
          <pc:sldMk cId="2386332184" sldId="334"/>
        </pc:sldMkLst>
      </pc:sldChg>
      <pc:sldChg chg="modSp">
        <pc:chgData name="Abigail Way" userId="7e3f522b-c718-4c0f-bc0d-52d396d72357" providerId="ADAL" clId="{3B6EA95F-4A74-431A-9782-18C1A5E093B4}" dt="2024-11-13T20:20:39.203" v="5203" actId="20577"/>
        <pc:sldMkLst>
          <pc:docMk/>
          <pc:sldMk cId="2745494995" sldId="335"/>
        </pc:sldMkLst>
      </pc:sldChg>
      <pc:sldChg chg="modSp">
        <pc:chgData name="Abigail Way" userId="7e3f522b-c718-4c0f-bc0d-52d396d72357" providerId="ADAL" clId="{3B6EA95F-4A74-431A-9782-18C1A5E093B4}" dt="2024-11-13T20:20:44.267" v="5205" actId="20577"/>
        <pc:sldMkLst>
          <pc:docMk/>
          <pc:sldMk cId="2507050503" sldId="336"/>
        </pc:sldMkLst>
      </pc:sldChg>
      <pc:sldChg chg="modSp">
        <pc:chgData name="Abigail Way" userId="7e3f522b-c718-4c0f-bc0d-52d396d72357" providerId="ADAL" clId="{3B6EA95F-4A74-431A-9782-18C1A5E093B4}" dt="2024-11-13T20:20:50.582" v="5209" actId="20577"/>
        <pc:sldMkLst>
          <pc:docMk/>
          <pc:sldMk cId="2828182851" sldId="337"/>
        </pc:sldMkLst>
      </pc:sldChg>
      <pc:sldChg chg="modSp">
        <pc:chgData name="Abigail Way" userId="7e3f522b-c718-4c0f-bc0d-52d396d72357" providerId="ADAL" clId="{3B6EA95F-4A74-431A-9782-18C1A5E093B4}" dt="2024-11-13T20:54:03.997" v="5637" actId="20577"/>
        <pc:sldMkLst>
          <pc:docMk/>
          <pc:sldMk cId="2018454822" sldId="338"/>
        </pc:sldMkLst>
      </pc:sldChg>
      <pc:sldChg chg="modSp add">
        <pc:chgData name="Abigail Way" userId="7e3f522b-c718-4c0f-bc0d-52d396d72357" providerId="ADAL" clId="{3B6EA95F-4A74-431A-9782-18C1A5E093B4}" dt="2024-11-13T20:21:01.364" v="5213" actId="20577"/>
        <pc:sldMkLst>
          <pc:docMk/>
          <pc:sldMk cId="642452928" sldId="340"/>
        </pc:sldMkLst>
      </pc:sldChg>
      <pc:sldChg chg="modSp add">
        <pc:chgData name="Abigail Way" userId="7e3f522b-c718-4c0f-bc0d-52d396d72357" providerId="ADAL" clId="{3B6EA95F-4A74-431A-9782-18C1A5E093B4}" dt="2024-11-13T20:21:06.320" v="5215" actId="20577"/>
        <pc:sldMkLst>
          <pc:docMk/>
          <pc:sldMk cId="4003092655" sldId="341"/>
        </pc:sldMkLst>
      </pc:sldChg>
      <pc:sldChg chg="modSp add">
        <pc:chgData name="Abigail Way" userId="7e3f522b-c718-4c0f-bc0d-52d396d72357" providerId="ADAL" clId="{3B6EA95F-4A74-431A-9782-18C1A5E093B4}" dt="2024-11-13T20:21:11.419" v="5217" actId="20577"/>
        <pc:sldMkLst>
          <pc:docMk/>
          <pc:sldMk cId="3641606666" sldId="342"/>
        </pc:sldMkLst>
      </pc:sldChg>
      <pc:sldChg chg="modSp add">
        <pc:chgData name="Abigail Way" userId="7e3f522b-c718-4c0f-bc0d-52d396d72357" providerId="ADAL" clId="{3B6EA95F-4A74-431A-9782-18C1A5E093B4}" dt="2024-11-13T20:21:17.083" v="5219" actId="20577"/>
        <pc:sldMkLst>
          <pc:docMk/>
          <pc:sldMk cId="2663869919" sldId="343"/>
        </pc:sldMkLst>
      </pc:sldChg>
      <pc:sldChg chg="modSp">
        <pc:chgData name="Abigail Way" userId="7e3f522b-c718-4c0f-bc0d-52d396d72357" providerId="ADAL" clId="{3B6EA95F-4A74-431A-9782-18C1A5E093B4}" dt="2024-11-13T20:18:09.810" v="5147" actId="20577"/>
        <pc:sldMkLst>
          <pc:docMk/>
          <pc:sldMk cId="2963793151" sldId="346"/>
        </pc:sldMkLst>
      </pc:sldChg>
      <pc:sldChg chg="addSp delSp modSp">
        <pc:chgData name="Abigail Way" userId="7e3f522b-c718-4c0f-bc0d-52d396d72357" providerId="ADAL" clId="{3B6EA95F-4A74-431A-9782-18C1A5E093B4}" dt="2024-10-31T19:29:41.638" v="2675" actId="1076"/>
        <pc:sldMkLst>
          <pc:docMk/>
          <pc:sldMk cId="1058763404" sldId="351"/>
        </pc:sldMkLst>
      </pc:sldChg>
      <pc:sldChg chg="modSp">
        <pc:chgData name="Abigail Way" userId="7e3f522b-c718-4c0f-bc0d-52d396d72357" providerId="ADAL" clId="{3B6EA95F-4A74-431A-9782-18C1A5E093B4}" dt="2024-11-13T20:18:25.408" v="5153" actId="20577"/>
        <pc:sldMkLst>
          <pc:docMk/>
          <pc:sldMk cId="201658889" sldId="353"/>
        </pc:sldMkLst>
      </pc:sldChg>
      <pc:sldChg chg="modSp">
        <pc:chgData name="Abigail Way" userId="7e3f522b-c718-4c0f-bc0d-52d396d72357" providerId="ADAL" clId="{3B6EA95F-4A74-431A-9782-18C1A5E093B4}" dt="2024-11-05T20:49:35.379" v="4552" actId="20577"/>
        <pc:sldMkLst>
          <pc:docMk/>
          <pc:sldMk cId="3267572784" sldId="354"/>
        </pc:sldMkLst>
      </pc:sldChg>
      <pc:sldChg chg="modSp add">
        <pc:chgData name="Abigail Way" userId="7e3f522b-c718-4c0f-bc0d-52d396d72357" providerId="ADAL" clId="{3B6EA95F-4A74-431A-9782-18C1A5E093B4}" dt="2024-11-13T20:21:22.879" v="5222" actId="20577"/>
        <pc:sldMkLst>
          <pc:docMk/>
          <pc:sldMk cId="2950311435" sldId="355"/>
        </pc:sldMkLst>
      </pc:sldChg>
      <pc:sldChg chg="addSp delSp modSp">
        <pc:chgData name="Abigail Way" userId="7e3f522b-c718-4c0f-bc0d-52d396d72357" providerId="ADAL" clId="{3B6EA95F-4A74-431A-9782-18C1A5E093B4}" dt="2024-11-13T20:21:30.040" v="5225" actId="20577"/>
        <pc:sldMkLst>
          <pc:docMk/>
          <pc:sldMk cId="1719002571" sldId="356"/>
        </pc:sldMkLst>
      </pc:sldChg>
      <pc:sldChg chg="addSp delSp modSp add">
        <pc:chgData name="Abigail Way" userId="7e3f522b-c718-4c0f-bc0d-52d396d72357" providerId="ADAL" clId="{3B6EA95F-4A74-431A-9782-18C1A5E093B4}" dt="2024-11-13T20:29:21.503" v="5274" actId="20577"/>
        <pc:sldMkLst>
          <pc:docMk/>
          <pc:sldMk cId="2826627281" sldId="357"/>
        </pc:sldMkLst>
      </pc:sldChg>
      <pc:sldChg chg="modSp add">
        <pc:chgData name="Abigail Way" userId="7e3f522b-c718-4c0f-bc0d-52d396d72357" providerId="ADAL" clId="{3B6EA95F-4A74-431A-9782-18C1A5E093B4}" dt="2024-11-13T20:29:57.585" v="5282" actId="20577"/>
        <pc:sldMkLst>
          <pc:docMk/>
          <pc:sldMk cId="984520842" sldId="358"/>
        </pc:sldMkLst>
      </pc:sldChg>
      <pc:sldChg chg="modSp add">
        <pc:chgData name="Abigail Way" userId="7e3f522b-c718-4c0f-bc0d-52d396d72357" providerId="ADAL" clId="{3B6EA95F-4A74-431A-9782-18C1A5E093B4}" dt="2024-11-13T20:22:22.176" v="5234" actId="20577"/>
        <pc:sldMkLst>
          <pc:docMk/>
          <pc:sldMk cId="32542614" sldId="359"/>
        </pc:sldMkLst>
      </pc:sldChg>
      <pc:sldChg chg="modSp add">
        <pc:chgData name="Abigail Way" userId="7e3f522b-c718-4c0f-bc0d-52d396d72357" providerId="ADAL" clId="{3B6EA95F-4A74-431A-9782-18C1A5E093B4}" dt="2024-11-13T20:22:30.345" v="5237" actId="20577"/>
        <pc:sldMkLst>
          <pc:docMk/>
          <pc:sldMk cId="1572188152" sldId="360"/>
        </pc:sldMkLst>
      </pc:sldChg>
      <pc:sldChg chg="modSp add">
        <pc:chgData name="Abigail Way" userId="7e3f522b-c718-4c0f-bc0d-52d396d72357" providerId="ADAL" clId="{3B6EA95F-4A74-431A-9782-18C1A5E093B4}" dt="2024-11-13T20:22:37.210" v="5240" actId="20577"/>
        <pc:sldMkLst>
          <pc:docMk/>
          <pc:sldMk cId="2119090542" sldId="361"/>
        </pc:sldMkLst>
      </pc:sldChg>
    </pc:docChg>
  </pc:docChgLst>
  <pc:docChgLst>
    <pc:chgData name="Dimas Tarin" userId="S::dimas.tarin@cecstudents.org::4f98e7f8-76ed-426a-b382-5a654525f775" providerId="AD" clId="Web-{A6E86F35-6354-7B15-52C0-27276AA3975E}"/>
    <pc:docChg chg="delSld modSld">
      <pc:chgData name="Dimas Tarin" userId="S::dimas.tarin@cecstudents.org::4f98e7f8-76ed-426a-b382-5a654525f775" providerId="AD" clId="Web-{A6E86F35-6354-7B15-52C0-27276AA3975E}" dt="2024-11-22T16:22:37.229" v="187"/>
      <pc:docMkLst>
        <pc:docMk/>
      </pc:docMkLst>
      <pc:sldChg chg="modSp">
        <pc:chgData name="Dimas Tarin" userId="S::dimas.tarin@cecstudents.org::4f98e7f8-76ed-426a-b382-5a654525f775" providerId="AD" clId="Web-{A6E86F35-6354-7B15-52C0-27276AA3975E}" dt="2024-11-22T16:18:33.917" v="68" actId="20577"/>
        <pc:sldMkLst>
          <pc:docMk/>
          <pc:sldMk cId="848282540" sldId="365"/>
        </pc:sldMkLst>
        <pc:spChg chg="mod">
          <ac:chgData name="Dimas Tarin" userId="S::dimas.tarin@cecstudents.org::4f98e7f8-76ed-426a-b382-5a654525f775" providerId="AD" clId="Web-{A6E86F35-6354-7B15-52C0-27276AA3975E}" dt="2024-11-22T16:17:58.996" v="66" actId="20577"/>
          <ac:spMkLst>
            <pc:docMk/>
            <pc:sldMk cId="848282540" sldId="365"/>
            <ac:spMk id="3" creationId="{18EBCDFC-C578-45D7-A366-96ED555BDB2C}"/>
          </ac:spMkLst>
        </pc:spChg>
        <pc:spChg chg="mod">
          <ac:chgData name="Dimas Tarin" userId="S::dimas.tarin@cecstudents.org::4f98e7f8-76ed-426a-b382-5a654525f775" providerId="AD" clId="Web-{A6E86F35-6354-7B15-52C0-27276AA3975E}" dt="2024-11-22T16:17:02.074" v="43" actId="20577"/>
          <ac:spMkLst>
            <pc:docMk/>
            <pc:sldMk cId="848282540" sldId="365"/>
            <ac:spMk id="8" creationId="{9F273B4E-CFC9-4D8B-8240-D8BDEB2F37B8}"/>
          </ac:spMkLst>
        </pc:spChg>
        <pc:spChg chg="mod">
          <ac:chgData name="Dimas Tarin" userId="S::dimas.tarin@cecstudents.org::4f98e7f8-76ed-426a-b382-5a654525f775" providerId="AD" clId="Web-{A6E86F35-6354-7B15-52C0-27276AA3975E}" dt="2024-11-22T16:18:33.917" v="68" actId="20577"/>
          <ac:spMkLst>
            <pc:docMk/>
            <pc:sldMk cId="848282540" sldId="365"/>
            <ac:spMk id="9" creationId="{150EB936-695E-4400-A7F0-A24E05B82598}"/>
          </ac:spMkLst>
        </pc:spChg>
        <pc:spChg chg="mod">
          <ac:chgData name="Dimas Tarin" userId="S::dimas.tarin@cecstudents.org::4f98e7f8-76ed-426a-b382-5a654525f775" providerId="AD" clId="Web-{A6E86F35-6354-7B15-52C0-27276AA3975E}" dt="2024-11-22T16:17:11.058" v="47" actId="20577"/>
          <ac:spMkLst>
            <pc:docMk/>
            <pc:sldMk cId="848282540" sldId="365"/>
            <ac:spMk id="13" creationId="{AC4FD4FC-B76F-45B6-9200-49373D645CE6}"/>
          </ac:spMkLst>
        </pc:spChg>
        <pc:spChg chg="mod">
          <ac:chgData name="Dimas Tarin" userId="S::dimas.tarin@cecstudents.org::4f98e7f8-76ed-426a-b382-5a654525f775" providerId="AD" clId="Web-{A6E86F35-6354-7B15-52C0-27276AA3975E}" dt="2024-11-22T16:17:32.824" v="54" actId="20577"/>
          <ac:spMkLst>
            <pc:docMk/>
            <pc:sldMk cId="848282540" sldId="365"/>
            <ac:spMk id="14" creationId="{027561C2-D9A3-430E-925D-DE857715823B}"/>
          </ac:spMkLst>
        </pc:spChg>
      </pc:sldChg>
      <pc:sldChg chg="addSp delSp modSp">
        <pc:chgData name="Dimas Tarin" userId="S::dimas.tarin@cecstudents.org::4f98e7f8-76ed-426a-b382-5a654525f775" providerId="AD" clId="Web-{A6E86F35-6354-7B15-52C0-27276AA3975E}" dt="2024-11-22T16:22:28.479" v="185" actId="20577"/>
        <pc:sldMkLst>
          <pc:docMk/>
          <pc:sldMk cId="2457277220" sldId="367"/>
        </pc:sldMkLst>
        <pc:spChg chg="mod">
          <ac:chgData name="Dimas Tarin" userId="S::dimas.tarin@cecstudents.org::4f98e7f8-76ed-426a-b382-5a654525f775" providerId="AD" clId="Web-{A6E86F35-6354-7B15-52C0-27276AA3975E}" dt="2024-11-22T16:22:28.479" v="185" actId="20577"/>
          <ac:spMkLst>
            <pc:docMk/>
            <pc:sldMk cId="2457277220" sldId="367"/>
            <ac:spMk id="18" creationId="{B7D540DB-735C-489A-BA1A-C9D4B11401DD}"/>
          </ac:spMkLst>
        </pc:spChg>
        <pc:spChg chg="mod">
          <ac:chgData name="Dimas Tarin" userId="S::dimas.tarin@cecstudents.org::4f98e7f8-76ed-426a-b382-5a654525f775" providerId="AD" clId="Web-{A6E86F35-6354-7B15-52C0-27276AA3975E}" dt="2024-11-22T16:21:29.854" v="84" actId="20577"/>
          <ac:spMkLst>
            <pc:docMk/>
            <pc:sldMk cId="2457277220" sldId="367"/>
            <ac:spMk id="26" creationId="{19B9DB7E-5D86-4779-9F18-34248D735773}"/>
          </ac:spMkLst>
        </pc:spChg>
      </pc:sldChg>
    </pc:docChg>
  </pc:docChgLst>
  <pc:docChgLst>
    <pc:chgData name="Dimas Tarin" userId="S::dimas.tarin@cecstudents.org::4f98e7f8-76ed-426a-b382-5a654525f775" providerId="AD" clId="Web-{D693654A-0C20-2F19-E0CB-8E0755C55557}"/>
    <pc:docChg chg="modSld">
      <pc:chgData name="Dimas Tarin" userId="S::dimas.tarin@cecstudents.org::4f98e7f8-76ed-426a-b382-5a654525f775" providerId="AD" clId="Web-{D693654A-0C20-2F19-E0CB-8E0755C55557}" dt="2024-11-21T20:57:19.545" v="10" actId="20577"/>
      <pc:docMkLst>
        <pc:docMk/>
      </pc:docMkLst>
      <pc:sldChg chg="modSp">
        <pc:chgData name="Dimas Tarin" userId="S::dimas.tarin@cecstudents.org::4f98e7f8-76ed-426a-b382-5a654525f775" providerId="AD" clId="Web-{D693654A-0C20-2F19-E0CB-8E0755C55557}" dt="2024-11-21T20:57:19.545" v="10" actId="20577"/>
        <pc:sldMkLst>
          <pc:docMk/>
          <pc:sldMk cId="2018454822" sldId="338"/>
        </pc:sldMkLst>
      </pc:sldChg>
    </pc:docChg>
  </pc:docChgLst>
  <pc:docChgLst>
    <pc:chgData name="Dimas Tarin" userId="S::dimas.tarin@cecstudents.org::4f98e7f8-76ed-426a-b382-5a654525f775" providerId="AD" clId="Web-{34CECC50-A374-4758-B33F-D8E72B2A1151}"/>
    <pc:docChg chg="addSld delSld modSld">
      <pc:chgData name="Dimas Tarin" userId="S::dimas.tarin@cecstudents.org::4f98e7f8-76ed-426a-b382-5a654525f775" providerId="AD" clId="Web-{34CECC50-A374-4758-B33F-D8E72B2A1151}" dt="2025-01-30T21:00:23.457" v="458" actId="20577"/>
      <pc:docMkLst>
        <pc:docMk/>
      </pc:docMkLst>
      <pc:sldChg chg="modSp">
        <pc:chgData name="Dimas Tarin" userId="S::dimas.tarin@cecstudents.org::4f98e7f8-76ed-426a-b382-5a654525f775" providerId="AD" clId="Web-{34CECC50-A374-4758-B33F-D8E72B2A1151}" dt="2025-01-30T20:59:35.348" v="439" actId="20577"/>
        <pc:sldMkLst>
          <pc:docMk/>
          <pc:sldMk cId="2018454822" sldId="338"/>
        </pc:sldMkLst>
      </pc:sldChg>
      <pc:sldChg chg="modSp">
        <pc:chgData name="Dimas Tarin" userId="S::dimas.tarin@cecstudents.org::4f98e7f8-76ed-426a-b382-5a654525f775" providerId="AD" clId="Web-{34CECC50-A374-4758-B33F-D8E72B2A1151}" dt="2025-01-30T20:36:06.330" v="6" actId="20577"/>
        <pc:sldMkLst>
          <pc:docMk/>
          <pc:sldMk cId="748073624" sldId="383"/>
        </pc:sldMkLst>
        <pc:spChg chg="mod">
          <ac:chgData name="Dimas Tarin" userId="S::dimas.tarin@cecstudents.org::4f98e7f8-76ed-426a-b382-5a654525f775" providerId="AD" clId="Web-{34CECC50-A374-4758-B33F-D8E72B2A1151}" dt="2025-01-30T20:36:06.330" v="6" actId="20577"/>
          <ac:spMkLst>
            <pc:docMk/>
            <pc:sldMk cId="748073624" sldId="383"/>
            <ac:spMk id="22" creationId="{BCF9C612-DA5C-E925-A50A-FC73AC9E346D}"/>
          </ac:spMkLst>
        </pc:spChg>
      </pc:sldChg>
      <pc:sldChg chg="modSp">
        <pc:chgData name="Dimas Tarin" userId="S::dimas.tarin@cecstudents.org::4f98e7f8-76ed-426a-b382-5a654525f775" providerId="AD" clId="Web-{34CECC50-A374-4758-B33F-D8E72B2A1151}" dt="2025-01-30T20:33:35.377" v="1" actId="20577"/>
        <pc:sldMkLst>
          <pc:docMk/>
          <pc:sldMk cId="302445901" sldId="384"/>
        </pc:sldMkLst>
        <pc:spChg chg="mod">
          <ac:chgData name="Dimas Tarin" userId="S::dimas.tarin@cecstudents.org::4f98e7f8-76ed-426a-b382-5a654525f775" providerId="AD" clId="Web-{34CECC50-A374-4758-B33F-D8E72B2A1151}" dt="2025-01-30T20:33:35.377" v="1" actId="20577"/>
          <ac:spMkLst>
            <pc:docMk/>
            <pc:sldMk cId="302445901" sldId="384"/>
            <ac:spMk id="22" creationId="{1C92C44C-2E86-049D-AFBD-782B1B8D1674}"/>
          </ac:spMkLst>
        </pc:spChg>
      </pc:sldChg>
      <pc:sldChg chg="modSp">
        <pc:chgData name="Dimas Tarin" userId="S::dimas.tarin@cecstudents.org::4f98e7f8-76ed-426a-b382-5a654525f775" providerId="AD" clId="Web-{34CECC50-A374-4758-B33F-D8E72B2A1151}" dt="2025-01-30T21:00:23.457" v="458" actId="20577"/>
        <pc:sldMkLst>
          <pc:docMk/>
          <pc:sldMk cId="547953969" sldId="392"/>
        </pc:sldMkLst>
      </pc:sldChg>
      <pc:sldChg chg="addSp delSp modSp del">
        <pc:chgData name="Dimas Tarin" userId="S::dimas.tarin@cecstudents.org::4f98e7f8-76ed-426a-b382-5a654525f775" providerId="AD" clId="Web-{34CECC50-A374-4758-B33F-D8E72B2A1151}" dt="2025-01-30T20:55:55.175" v="200"/>
        <pc:sldMkLst>
          <pc:docMk/>
          <pc:sldMk cId="896280737" sldId="399"/>
        </pc:sldMkLst>
      </pc:sldChg>
      <pc:sldChg chg="modSp">
        <pc:chgData name="Dimas Tarin" userId="S::dimas.tarin@cecstudents.org::4f98e7f8-76ed-426a-b382-5a654525f775" providerId="AD" clId="Web-{34CECC50-A374-4758-B33F-D8E72B2A1151}" dt="2025-01-30T20:58:45.113" v="438"/>
        <pc:sldMkLst>
          <pc:docMk/>
          <pc:sldMk cId="769535978" sldId="401"/>
        </pc:sldMkLst>
        <pc:graphicFrameChg chg="mod modGraphic">
          <ac:chgData name="Dimas Tarin" userId="S::dimas.tarin@cecstudents.org::4f98e7f8-76ed-426a-b382-5a654525f775" providerId="AD" clId="Web-{34CECC50-A374-4758-B33F-D8E72B2A1151}" dt="2025-01-30T20:58:45.113" v="438"/>
          <ac:graphicFrameMkLst>
            <pc:docMk/>
            <pc:sldMk cId="769535978" sldId="401"/>
            <ac:graphicFrameMk id="5" creationId="{4AE6A571-AD9E-8676-FF44-FFE21B91AE63}"/>
          </ac:graphicFrameMkLst>
        </pc:graphicFrameChg>
      </pc:sldChg>
      <pc:sldChg chg="modSp add del replId">
        <pc:chgData name="Dimas Tarin" userId="S::dimas.tarin@cecstudents.org::4f98e7f8-76ed-426a-b382-5a654525f775" providerId="AD" clId="Web-{34CECC50-A374-4758-B33F-D8E72B2A1151}" dt="2025-01-30T20:55:11.972" v="197"/>
        <pc:sldMkLst>
          <pc:docMk/>
          <pc:sldMk cId="2596895303" sldId="406"/>
        </pc:sldMkLst>
      </pc:sldChg>
      <pc:sldChg chg="modSp add del replId">
        <pc:chgData name="Dimas Tarin" userId="S::dimas.tarin@cecstudents.org::4f98e7f8-76ed-426a-b382-5a654525f775" providerId="AD" clId="Web-{34CECC50-A374-4758-B33F-D8E72B2A1151}" dt="2025-01-30T20:55:48.910" v="199"/>
        <pc:sldMkLst>
          <pc:docMk/>
          <pc:sldMk cId="1759989356" sldId="407"/>
        </pc:sldMkLst>
      </pc:sldChg>
      <pc:sldChg chg="modSp add del replId">
        <pc:chgData name="Dimas Tarin" userId="S::dimas.tarin@cecstudents.org::4f98e7f8-76ed-426a-b382-5a654525f775" providerId="AD" clId="Web-{34CECC50-A374-4758-B33F-D8E72B2A1151}" dt="2025-01-30T20:55:40.722" v="198"/>
        <pc:sldMkLst>
          <pc:docMk/>
          <pc:sldMk cId="4184598977" sldId="408"/>
        </pc:sldMkLst>
      </pc:sldChg>
    </pc:docChg>
  </pc:docChgLst>
  <pc:docChgLst>
    <pc:chgData name="Michael Hassinger" userId="S::michael.hassinger@cecstudents.org::cb4bfaab-bce6-436d-9388-3b8741382368" providerId="AD" clId="Web-{BA5AC7C0-2B6D-487F-B703-0EAA30295491}"/>
    <pc:docChg chg="modSld">
      <pc:chgData name="Michael Hassinger" userId="S::michael.hassinger@cecstudents.org::cb4bfaab-bce6-436d-9388-3b8741382368" providerId="AD" clId="Web-{BA5AC7C0-2B6D-487F-B703-0EAA30295491}" dt="2025-01-31T20:43:29.796" v="1150" actId="20577"/>
      <pc:docMkLst>
        <pc:docMk/>
      </pc:docMkLst>
      <pc:sldChg chg="delSp modSp">
        <pc:chgData name="Michael Hassinger" userId="S::michael.hassinger@cecstudents.org::cb4bfaab-bce6-436d-9388-3b8741382368" providerId="AD" clId="Web-{BA5AC7C0-2B6D-487F-B703-0EAA30295491}" dt="2025-01-31T20:43:29.796" v="1150" actId="20577"/>
        <pc:sldMkLst>
          <pc:docMk/>
          <pc:sldMk cId="2061997084" sldId="407"/>
        </pc:sldMkLst>
        <pc:spChg chg="mod">
          <ac:chgData name="Michael Hassinger" userId="S::michael.hassinger@cecstudents.org::cb4bfaab-bce6-436d-9388-3b8741382368" providerId="AD" clId="Web-{BA5AC7C0-2B6D-487F-B703-0EAA30295491}" dt="2025-01-31T20:43:29.796" v="1150" actId="20577"/>
          <ac:spMkLst>
            <pc:docMk/>
            <pc:sldMk cId="2061997084" sldId="407"/>
            <ac:spMk id="5" creationId="{2CAADD3B-7A8A-E0A1-5712-B5567F12CA03}"/>
          </ac:spMkLst>
        </pc:spChg>
      </pc:sldChg>
      <pc:sldChg chg="modSp">
        <pc:chgData name="Michael Hassinger" userId="S::michael.hassinger@cecstudents.org::cb4bfaab-bce6-436d-9388-3b8741382368" providerId="AD" clId="Web-{BA5AC7C0-2B6D-487F-B703-0EAA30295491}" dt="2025-01-31T20:37:57.203" v="703" actId="20577"/>
        <pc:sldMkLst>
          <pc:docMk/>
          <pc:sldMk cId="678149996" sldId="408"/>
        </pc:sldMkLst>
        <pc:spChg chg="mod">
          <ac:chgData name="Michael Hassinger" userId="S::michael.hassinger@cecstudents.org::cb4bfaab-bce6-436d-9388-3b8741382368" providerId="AD" clId="Web-{BA5AC7C0-2B6D-487F-B703-0EAA30295491}" dt="2025-01-31T20:35:17.016" v="484" actId="20577"/>
          <ac:spMkLst>
            <pc:docMk/>
            <pc:sldMk cId="678149996" sldId="408"/>
            <ac:spMk id="2" creationId="{84C9E8A5-F03A-2B0E-60C1-385717891038}"/>
          </ac:spMkLst>
        </pc:spChg>
        <pc:spChg chg="mod">
          <ac:chgData name="Michael Hassinger" userId="S::michael.hassinger@cecstudents.org::cb4bfaab-bce6-436d-9388-3b8741382368" providerId="AD" clId="Web-{BA5AC7C0-2B6D-487F-B703-0EAA30295491}" dt="2025-01-31T20:37:57.203" v="703" actId="20577"/>
          <ac:spMkLst>
            <pc:docMk/>
            <pc:sldMk cId="678149996" sldId="408"/>
            <ac:spMk id="11" creationId="{0A36653E-CDD1-8367-D27D-498CD96FF4E1}"/>
          </ac:spMkLst>
        </pc:spChg>
      </pc:sldChg>
    </pc:docChg>
  </pc:docChgLst>
  <pc:docChgLst>
    <pc:chgData name="Abigail Way" userId="S::abigail.way@cecstudents.org::7e3f522b-c718-4c0f-bc0d-52d396d72357" providerId="AD" clId="Web-{C8D1B972-EA09-4162-8BF0-64D6748D2677}"/>
    <pc:docChg chg="addSld modSld sldOrd">
      <pc:chgData name="Abigail Way" userId="S::abigail.way@cecstudents.org::7e3f522b-c718-4c0f-bc0d-52d396d72357" providerId="AD" clId="Web-{C8D1B972-EA09-4162-8BF0-64D6748D2677}" dt="2025-01-28T16:38:58.686" v="200"/>
      <pc:docMkLst>
        <pc:docMk/>
      </pc:docMkLst>
      <pc:sldChg chg="addSp delSp modSp new">
        <pc:chgData name="Abigail Way" userId="S::abigail.way@cecstudents.org::7e3f522b-c718-4c0f-bc0d-52d396d72357" providerId="AD" clId="Web-{C8D1B972-EA09-4162-8BF0-64D6748D2677}" dt="2025-01-28T16:28:47.942" v="198" actId="20577"/>
        <pc:sldMkLst>
          <pc:docMk/>
          <pc:sldMk cId="4026566579" sldId="402"/>
        </pc:sldMkLst>
        <pc:spChg chg="add mod">
          <ac:chgData name="Abigail Way" userId="S::abigail.way@cecstudents.org::7e3f522b-c718-4c0f-bc0d-52d396d72357" providerId="AD" clId="Web-{C8D1B972-EA09-4162-8BF0-64D6748D2677}" dt="2025-01-28T16:22:16.145" v="69" actId="20577"/>
          <ac:spMkLst>
            <pc:docMk/>
            <pc:sldMk cId="4026566579" sldId="402"/>
            <ac:spMk id="10" creationId="{29C7952C-1681-B04D-E09F-A216FA070559}"/>
          </ac:spMkLst>
        </pc:spChg>
        <pc:spChg chg="add mod">
          <ac:chgData name="Abigail Way" userId="S::abigail.way@cecstudents.org::7e3f522b-c718-4c0f-bc0d-52d396d72357" providerId="AD" clId="Web-{C8D1B972-EA09-4162-8BF0-64D6748D2677}" dt="2025-01-28T16:22:32.005" v="72" actId="1076"/>
          <ac:spMkLst>
            <pc:docMk/>
            <pc:sldMk cId="4026566579" sldId="402"/>
            <ac:spMk id="12" creationId="{FB2A9DBA-C021-291C-E87A-1392ABD1730B}"/>
          </ac:spMkLst>
        </pc:spChg>
        <pc:spChg chg="add mod">
          <ac:chgData name="Abigail Way" userId="S::abigail.way@cecstudents.org::7e3f522b-c718-4c0f-bc0d-52d396d72357" providerId="AD" clId="Web-{C8D1B972-EA09-4162-8BF0-64D6748D2677}" dt="2025-01-28T16:27:05.360" v="135" actId="20577"/>
          <ac:spMkLst>
            <pc:docMk/>
            <pc:sldMk cId="4026566579" sldId="402"/>
            <ac:spMk id="14" creationId="{FB87C27F-31DD-C697-0419-C1B84423D1B7}"/>
          </ac:spMkLst>
        </pc:spChg>
        <pc:spChg chg="add mod">
          <ac:chgData name="Abigail Way" userId="S::abigail.way@cecstudents.org::7e3f522b-c718-4c0f-bc0d-52d396d72357" providerId="AD" clId="Web-{C8D1B972-EA09-4162-8BF0-64D6748D2677}" dt="2025-01-28T16:27:09.251" v="136" actId="20577"/>
          <ac:spMkLst>
            <pc:docMk/>
            <pc:sldMk cId="4026566579" sldId="402"/>
            <ac:spMk id="15" creationId="{DDFFED3F-9590-13EB-E419-23C45746110B}"/>
          </ac:spMkLst>
        </pc:spChg>
        <pc:spChg chg="add mod">
          <ac:chgData name="Abigail Way" userId="S::abigail.way@cecstudents.org::7e3f522b-c718-4c0f-bc0d-52d396d72357" providerId="AD" clId="Web-{C8D1B972-EA09-4162-8BF0-64D6748D2677}" dt="2025-01-28T16:28:27.317" v="173" actId="20577"/>
          <ac:spMkLst>
            <pc:docMk/>
            <pc:sldMk cId="4026566579" sldId="402"/>
            <ac:spMk id="17" creationId="{3B901AA8-8A59-1031-E1AB-76000B321373}"/>
          </ac:spMkLst>
        </pc:spChg>
        <pc:spChg chg="add mod">
          <ac:chgData name="Abigail Way" userId="S::abigail.way@cecstudents.org::7e3f522b-c718-4c0f-bc0d-52d396d72357" providerId="AD" clId="Web-{C8D1B972-EA09-4162-8BF0-64D6748D2677}" dt="2025-01-28T16:28:47.942" v="198" actId="20577"/>
          <ac:spMkLst>
            <pc:docMk/>
            <pc:sldMk cId="4026566579" sldId="402"/>
            <ac:spMk id="18" creationId="{2C38B8E9-225D-3517-D02B-1FE9763BE283}"/>
          </ac:spMkLst>
        </pc:spChg>
      </pc:sldChg>
      <pc:sldChg chg="add ord replId">
        <pc:chgData name="Abigail Way" userId="S::abigail.way@cecstudents.org::7e3f522b-c718-4c0f-bc0d-52d396d72357" providerId="AD" clId="Web-{C8D1B972-EA09-4162-8BF0-64D6748D2677}" dt="2025-01-28T16:38:58.686" v="200"/>
        <pc:sldMkLst>
          <pc:docMk/>
          <pc:sldMk cId="2754557968" sldId="403"/>
        </pc:sldMkLst>
      </pc:sldChg>
    </pc:docChg>
  </pc:docChgLst>
  <pc:docChgLst>
    <pc:chgData name="Abigail Way" userId="S::abigail.way@cecstudents.org::7e3f522b-c718-4c0f-bc0d-52d396d72357" providerId="AD" clId="Web-{E29504CA-CA4C-453F-9B08-5FD54B9A6627}"/>
    <pc:docChg chg="addSld">
      <pc:chgData name="Abigail Way" userId="S::abigail.way@cecstudents.org::7e3f522b-c718-4c0f-bc0d-52d396d72357" providerId="AD" clId="Web-{E29504CA-CA4C-453F-9B08-5FD54B9A6627}" dt="2025-01-14T20:49:44.043" v="0"/>
      <pc:docMkLst>
        <pc:docMk/>
      </pc:docMkLst>
      <pc:sldChg chg="add replId">
        <pc:chgData name="Abigail Way" userId="S::abigail.way@cecstudents.org::7e3f522b-c718-4c0f-bc0d-52d396d72357" providerId="AD" clId="Web-{E29504CA-CA4C-453F-9B08-5FD54B9A6627}" dt="2025-01-14T20:49:44.043" v="0"/>
        <pc:sldMkLst>
          <pc:docMk/>
          <pc:sldMk cId="2579766446" sldId="394"/>
        </pc:sldMkLst>
      </pc:sldChg>
    </pc:docChg>
  </pc:docChgLst>
  <pc:docChgLst>
    <pc:chgData name="Abigail Way" userId="S::abigail.way@cecstudents.org::7e3f522b-c718-4c0f-bc0d-52d396d72357" providerId="AD" clId="Web-{BC15CEC2-CB29-4F21-ADDF-A29EC54B24E7}"/>
    <pc:docChg chg="delSld modSld">
      <pc:chgData name="Abigail Way" userId="S::abigail.way@cecstudents.org::7e3f522b-c718-4c0f-bc0d-52d396d72357" providerId="AD" clId="Web-{BC15CEC2-CB29-4F21-ADDF-A29EC54B24E7}" dt="2025-02-05T20:59:20.387" v="57" actId="20577"/>
      <pc:docMkLst>
        <pc:docMk/>
      </pc:docMkLst>
      <pc:sldChg chg="modSp">
        <pc:chgData name="Abigail Way" userId="S::abigail.way@cecstudents.org::7e3f522b-c718-4c0f-bc0d-52d396d72357" providerId="AD" clId="Web-{BC15CEC2-CB29-4F21-ADDF-A29EC54B24E7}" dt="2025-02-05T20:59:20.387" v="57" actId="20577"/>
        <pc:sldMkLst>
          <pc:docMk/>
          <pc:sldMk cId="0" sldId="262"/>
        </pc:sldMkLst>
        <pc:spChg chg="mod">
          <ac:chgData name="Abigail Way" userId="S::abigail.way@cecstudents.org::7e3f522b-c718-4c0f-bc0d-52d396d72357" providerId="AD" clId="Web-{BC15CEC2-CB29-4F21-ADDF-A29EC54B24E7}" dt="2025-02-05T20:59:20.387" v="57" actId="20577"/>
          <ac:spMkLst>
            <pc:docMk/>
            <pc:sldMk cId="0" sldId="262"/>
            <ac:spMk id="3" creationId="{BEEFF769-AF83-F481-78E5-4FB46481FB28}"/>
          </ac:spMkLst>
        </pc:spChg>
      </pc:sldChg>
      <pc:sldChg chg="del">
        <pc:chgData name="Abigail Way" userId="S::abigail.way@cecstudents.org::7e3f522b-c718-4c0f-bc0d-52d396d72357" providerId="AD" clId="Web-{BC15CEC2-CB29-4F21-ADDF-A29EC54B24E7}" dt="2025-02-05T20:57:02.291" v="0"/>
        <pc:sldMkLst>
          <pc:docMk/>
          <pc:sldMk cId="1858292723" sldId="306"/>
        </pc:sldMkLst>
      </pc:sldChg>
    </pc:docChg>
  </pc:docChgLst>
  <pc:docChgLst>
    <pc:chgData name="Ryder Sandstrum" userId="S::ryder.sandstrum@cecstudents.org::54af1109-e739-415b-aaca-c63ce39231da" providerId="AD" clId="Web-{24C51C61-E5EF-65EB-682D-4CD855361707}"/>
    <pc:docChg chg="modSld">
      <pc:chgData name="Ryder Sandstrum" userId="S::ryder.sandstrum@cecstudents.org::54af1109-e739-415b-aaca-c63ce39231da" providerId="AD" clId="Web-{24C51C61-E5EF-65EB-682D-4CD855361707}" dt="2025-02-06T16:03:47.829" v="94"/>
      <pc:docMkLst>
        <pc:docMk/>
      </pc:docMkLst>
      <pc:sldChg chg="modSp">
        <pc:chgData name="Ryder Sandstrum" userId="S::ryder.sandstrum@cecstudents.org::54af1109-e739-415b-aaca-c63ce39231da" providerId="AD" clId="Web-{24C51C61-E5EF-65EB-682D-4CD855361707}" dt="2025-02-06T15:58:19.905" v="13" actId="20577"/>
        <pc:sldMkLst>
          <pc:docMk/>
          <pc:sldMk cId="0" sldId="270"/>
        </pc:sldMkLst>
        <pc:spChg chg="mod">
          <ac:chgData name="Ryder Sandstrum" userId="S::ryder.sandstrum@cecstudents.org::54af1109-e739-415b-aaca-c63ce39231da" providerId="AD" clId="Web-{24C51C61-E5EF-65EB-682D-4CD855361707}" dt="2025-02-06T15:58:19.905" v="13" actId="20577"/>
          <ac:spMkLst>
            <pc:docMk/>
            <pc:sldMk cId="0" sldId="270"/>
            <ac:spMk id="284" creationId="{00000000-0000-0000-0000-000000000000}"/>
          </ac:spMkLst>
        </pc:spChg>
      </pc:sldChg>
      <pc:sldChg chg="addSp modSp">
        <pc:chgData name="Ryder Sandstrum" userId="S::ryder.sandstrum@cecstudents.org::54af1109-e739-415b-aaca-c63ce39231da" providerId="AD" clId="Web-{24C51C61-E5EF-65EB-682D-4CD855361707}" dt="2025-02-06T15:59:27.014" v="38" actId="1076"/>
        <pc:sldMkLst>
          <pc:docMk/>
          <pc:sldMk cId="0" sldId="271"/>
        </pc:sldMkLst>
        <pc:spChg chg="add mod">
          <ac:chgData name="Ryder Sandstrum" userId="S::ryder.sandstrum@cecstudents.org::54af1109-e739-415b-aaca-c63ce39231da" providerId="AD" clId="Web-{24C51C61-E5EF-65EB-682D-4CD855361707}" dt="2025-02-06T15:59:27.014" v="38" actId="1076"/>
          <ac:spMkLst>
            <pc:docMk/>
            <pc:sldMk cId="0" sldId="271"/>
            <ac:spMk id="3" creationId="{99D96777-84E7-4D54-740C-D1ED58BA297B}"/>
          </ac:spMkLst>
        </pc:spChg>
      </pc:sldChg>
      <pc:sldChg chg="modSp">
        <pc:chgData name="Ryder Sandstrum" userId="S::ryder.sandstrum@cecstudents.org::54af1109-e739-415b-aaca-c63ce39231da" providerId="AD" clId="Web-{24C51C61-E5EF-65EB-682D-4CD855361707}" dt="2025-02-06T16:03:47.829" v="94"/>
        <pc:sldMkLst>
          <pc:docMk/>
          <pc:sldMk cId="0" sldId="302"/>
        </pc:sldMkLst>
        <pc:graphicFrameChg chg="mod modGraphic">
          <ac:chgData name="Ryder Sandstrum" userId="S::ryder.sandstrum@cecstudents.org::54af1109-e739-415b-aaca-c63ce39231da" providerId="AD" clId="Web-{24C51C61-E5EF-65EB-682D-4CD855361707}" dt="2025-02-06T16:03:47.829" v="94"/>
          <ac:graphicFrameMkLst>
            <pc:docMk/>
            <pc:sldMk cId="0" sldId="302"/>
            <ac:graphicFrameMk id="631" creationId="{00000000-0000-0000-0000-000000000000}"/>
          </ac:graphicFrameMkLst>
        </pc:graphicFrameChg>
      </pc:sldChg>
      <pc:sldChg chg="modSp">
        <pc:chgData name="Ryder Sandstrum" userId="S::ryder.sandstrum@cecstudents.org::54af1109-e739-415b-aaca-c63ce39231da" providerId="AD" clId="Web-{24C51C61-E5EF-65EB-682D-4CD855361707}" dt="2025-02-06T15:56:37.670" v="8" actId="20577"/>
        <pc:sldMkLst>
          <pc:docMk/>
          <pc:sldMk cId="3307356371" sldId="362"/>
        </pc:sldMkLst>
        <pc:spChg chg="mod">
          <ac:chgData name="Ryder Sandstrum" userId="S::ryder.sandstrum@cecstudents.org::54af1109-e739-415b-aaca-c63ce39231da" providerId="AD" clId="Web-{24C51C61-E5EF-65EB-682D-4CD855361707}" dt="2025-02-06T15:56:37.670" v="8" actId="20577"/>
          <ac:spMkLst>
            <pc:docMk/>
            <pc:sldMk cId="3307356371" sldId="362"/>
            <ac:spMk id="3" creationId="{1CA11D8D-4F9C-47C4-854B-AC384B59C314}"/>
          </ac:spMkLst>
        </pc:spChg>
      </pc:sldChg>
    </pc:docChg>
  </pc:docChgLst>
  <pc:docChgLst>
    <pc:chgData name="Ryker Shamley" userId="S::ryker.shamley@cecstudents.org::9134733b-f8d3-431f-934c-a8b45d0b6541" providerId="AD" clId="Web-{D024FADD-B1C4-ECC6-B667-B2F77A25EE84}"/>
    <pc:docChg chg="modSld">
      <pc:chgData name="Ryker Shamley" userId="S::ryker.shamley@cecstudents.org::9134733b-f8d3-431f-934c-a8b45d0b6541" providerId="AD" clId="Web-{D024FADD-B1C4-ECC6-B667-B2F77A25EE84}" dt="2025-02-05T20:45:34.905" v="87"/>
      <pc:docMkLst>
        <pc:docMk/>
      </pc:docMkLst>
      <pc:sldChg chg="modSp">
        <pc:chgData name="Ryker Shamley" userId="S::ryker.shamley@cecstudents.org::9134733b-f8d3-431f-934c-a8b45d0b6541" providerId="AD" clId="Web-{D024FADD-B1C4-ECC6-B667-B2F77A25EE84}" dt="2025-02-05T20:45:34.905" v="87"/>
        <pc:sldMkLst>
          <pc:docMk/>
          <pc:sldMk cId="2570999788" sldId="411"/>
        </pc:sldMkLst>
        <pc:graphicFrameChg chg="mod modGraphic">
          <ac:chgData name="Ryker Shamley" userId="S::ryker.shamley@cecstudents.org::9134733b-f8d3-431f-934c-a8b45d0b6541" providerId="AD" clId="Web-{D024FADD-B1C4-ECC6-B667-B2F77A25EE84}" dt="2025-02-05T20:45:34.905" v="87"/>
          <ac:graphicFrameMkLst>
            <pc:docMk/>
            <pc:sldMk cId="2570999788" sldId="411"/>
            <ac:graphicFrameMk id="5" creationId="{AD8ECFAF-321A-7848-9E25-66CB638209A1}"/>
          </ac:graphicFrameMkLst>
        </pc:graphicFrameChg>
      </pc:sldChg>
    </pc:docChg>
  </pc:docChgLst>
  <pc:docChgLst>
    <pc:chgData name="Andrew Lyon" userId="S::andrew.lyon@coloradoearlycolleges.org::d1a8c3f8-967f-45ec-85c1-16e51caccca6" providerId="AD" clId="Web-{894FB5C9-8EF8-4F65-A83C-91B336A5F338}"/>
    <pc:docChg chg="modSld sldOrd">
      <pc:chgData name="Andrew Lyon" userId="S::andrew.lyon@coloradoearlycolleges.org::d1a8c3f8-967f-45ec-85c1-16e51caccca6" providerId="AD" clId="Web-{894FB5C9-8EF8-4F65-A83C-91B336A5F338}" dt="2025-01-31T21:12:19.551" v="34"/>
      <pc:docMkLst>
        <pc:docMk/>
      </pc:docMkLst>
      <pc:sldChg chg="ord">
        <pc:chgData name="Andrew Lyon" userId="S::andrew.lyon@coloradoearlycolleges.org::d1a8c3f8-967f-45ec-85c1-16e51caccca6" providerId="AD" clId="Web-{894FB5C9-8EF8-4F65-A83C-91B336A5F338}" dt="2025-01-31T21:02:06.661" v="31"/>
        <pc:sldMkLst>
          <pc:docMk/>
          <pc:sldMk cId="2826627281" sldId="357"/>
        </pc:sldMkLst>
      </pc:sldChg>
      <pc:sldChg chg="addSp delSp modSp">
        <pc:chgData name="Andrew Lyon" userId="S::andrew.lyon@coloradoearlycolleges.org::d1a8c3f8-967f-45ec-85c1-16e51caccca6" providerId="AD" clId="Web-{894FB5C9-8EF8-4F65-A83C-91B336A5F338}" dt="2025-01-31T21:12:19.551" v="34"/>
        <pc:sldMkLst>
          <pc:docMk/>
          <pc:sldMk cId="3307356371" sldId="362"/>
        </pc:sldMkLst>
      </pc:sldChg>
      <pc:sldChg chg="addSp modSp">
        <pc:chgData name="Andrew Lyon" userId="S::andrew.lyon@coloradoearlycolleges.org::d1a8c3f8-967f-45ec-85c1-16e51caccca6" providerId="AD" clId="Web-{894FB5C9-8EF8-4F65-A83C-91B336A5F338}" dt="2025-01-31T20:53:54.693" v="19" actId="1076"/>
        <pc:sldMkLst>
          <pc:docMk/>
          <pc:sldMk cId="2061997084" sldId="407"/>
        </pc:sldMkLst>
      </pc:sldChg>
    </pc:docChg>
  </pc:docChgLst>
  <pc:docChgLst>
    <pc:chgData name="Dimas Tarin" userId="S::dimas.tarin@cecstudents.org::4f98e7f8-76ed-426a-b382-5a654525f775" providerId="AD" clId="Web-{766CEDB2-918C-EAD6-7C26-9E45D9A57313}"/>
    <pc:docChg chg="addSld modSld">
      <pc:chgData name="Dimas Tarin" userId="S::dimas.tarin@cecstudents.org::4f98e7f8-76ed-426a-b382-5a654525f775" providerId="AD" clId="Web-{766CEDB2-918C-EAD6-7C26-9E45D9A57313}" dt="2024-12-06T20:31:13.998" v="83" actId="20577"/>
      <pc:docMkLst>
        <pc:docMk/>
      </pc:docMkLst>
      <pc:sldChg chg="modSp">
        <pc:chgData name="Dimas Tarin" userId="S::dimas.tarin@cecstudents.org::4f98e7f8-76ed-426a-b382-5a654525f775" providerId="AD" clId="Web-{766CEDB2-918C-EAD6-7C26-9E45D9A57313}" dt="2024-12-06T20:28:30.699" v="2" actId="20577"/>
        <pc:sldMkLst>
          <pc:docMk/>
          <pc:sldMk cId="2457277220" sldId="367"/>
        </pc:sldMkLst>
        <pc:spChg chg="mod">
          <ac:chgData name="Dimas Tarin" userId="S::dimas.tarin@cecstudents.org::4f98e7f8-76ed-426a-b382-5a654525f775" providerId="AD" clId="Web-{766CEDB2-918C-EAD6-7C26-9E45D9A57313}" dt="2024-12-06T20:28:30.699" v="2" actId="20577"/>
          <ac:spMkLst>
            <pc:docMk/>
            <pc:sldMk cId="2457277220" sldId="367"/>
            <ac:spMk id="22" creationId="{239F0D9C-E3E1-49A3-AEA0-36F573C5734D}"/>
          </ac:spMkLst>
        </pc:spChg>
      </pc:sldChg>
      <pc:sldChg chg="delSp modSp add replId">
        <pc:chgData name="Dimas Tarin" userId="S::dimas.tarin@cecstudents.org::4f98e7f8-76ed-426a-b382-5a654525f775" providerId="AD" clId="Web-{766CEDB2-918C-EAD6-7C26-9E45D9A57313}" dt="2024-12-06T20:31:13.998" v="83" actId="20577"/>
        <pc:sldMkLst>
          <pc:docMk/>
          <pc:sldMk cId="2596115225" sldId="369"/>
        </pc:sldMkLst>
        <pc:spChg chg="mod">
          <ac:chgData name="Dimas Tarin" userId="S::dimas.tarin@cecstudents.org::4f98e7f8-76ed-426a-b382-5a654525f775" providerId="AD" clId="Web-{766CEDB2-918C-EAD6-7C26-9E45D9A57313}" dt="2024-12-06T20:29:41.794" v="13" actId="20577"/>
          <ac:spMkLst>
            <pc:docMk/>
            <pc:sldMk cId="2596115225" sldId="369"/>
            <ac:spMk id="13" creationId="{AC4FD4FC-B76F-45B6-9200-49373D645CE6}"/>
          </ac:spMkLst>
        </pc:spChg>
        <pc:spChg chg="mod">
          <ac:chgData name="Dimas Tarin" userId="S::dimas.tarin@cecstudents.org::4f98e7f8-76ed-426a-b382-5a654525f775" providerId="AD" clId="Web-{766CEDB2-918C-EAD6-7C26-9E45D9A57313}" dt="2024-12-06T20:28:47.950" v="11" actId="20577"/>
          <ac:spMkLst>
            <pc:docMk/>
            <pc:sldMk cId="2596115225" sldId="369"/>
            <ac:spMk id="14" creationId="{027561C2-D9A3-430E-925D-DE857715823B}"/>
          </ac:spMkLst>
        </pc:spChg>
        <pc:spChg chg="mod">
          <ac:chgData name="Dimas Tarin" userId="S::dimas.tarin@cecstudents.org::4f98e7f8-76ed-426a-b382-5a654525f775" providerId="AD" clId="Web-{766CEDB2-918C-EAD6-7C26-9E45D9A57313}" dt="2024-12-06T20:29:49.966" v="17" actId="20577"/>
          <ac:spMkLst>
            <pc:docMk/>
            <pc:sldMk cId="2596115225" sldId="369"/>
            <ac:spMk id="18" creationId="{B7D540DB-735C-489A-BA1A-C9D4B11401DD}"/>
          </ac:spMkLst>
        </pc:spChg>
        <pc:spChg chg="mod">
          <ac:chgData name="Dimas Tarin" userId="S::dimas.tarin@cecstudents.org::4f98e7f8-76ed-426a-b382-5a654525f775" providerId="AD" clId="Web-{766CEDB2-918C-EAD6-7C26-9E45D9A57313}" dt="2024-12-06T20:31:13.998" v="83" actId="20577"/>
          <ac:spMkLst>
            <pc:docMk/>
            <pc:sldMk cId="2596115225" sldId="369"/>
            <ac:spMk id="26" creationId="{19B9DB7E-5D86-4779-9F18-34248D735773}"/>
          </ac:spMkLst>
        </pc:spChg>
      </pc:sldChg>
    </pc:docChg>
  </pc:docChgLst>
  <pc:docChgLst>
    <pc:chgData name="Dimas Tarin" userId="S::dimas.tarin@cecstudents.org::4f98e7f8-76ed-426a-b382-5a654525f775" providerId="AD" clId="Web-{479890D5-BAFE-47FB-8479-99D1D63357A5}"/>
    <pc:docChg chg="modSld">
      <pc:chgData name="Dimas Tarin" userId="S::dimas.tarin@cecstudents.org::4f98e7f8-76ed-426a-b382-5a654525f775" providerId="AD" clId="Web-{479890D5-BAFE-47FB-8479-99D1D63357A5}" dt="2025-01-31T21:04:19.608" v="861" actId="20577"/>
      <pc:docMkLst>
        <pc:docMk/>
      </pc:docMkLst>
      <pc:sldChg chg="addSp delSp modSp">
        <pc:chgData name="Dimas Tarin" userId="S::dimas.tarin@cecstudents.org::4f98e7f8-76ed-426a-b382-5a654525f775" providerId="AD" clId="Web-{479890D5-BAFE-47FB-8479-99D1D63357A5}" dt="2025-01-31T21:04:19.608" v="861" actId="20577"/>
        <pc:sldMkLst>
          <pc:docMk/>
          <pc:sldMk cId="2061997084" sldId="407"/>
        </pc:sldMkLst>
        <pc:spChg chg="add mod">
          <ac:chgData name="Dimas Tarin" userId="S::dimas.tarin@cecstudents.org::4f98e7f8-76ed-426a-b382-5a654525f775" providerId="AD" clId="Web-{479890D5-BAFE-47FB-8479-99D1D63357A5}" dt="2025-01-31T20:47:47.076" v="652"/>
          <ac:spMkLst>
            <pc:docMk/>
            <pc:sldMk cId="2061997084" sldId="407"/>
            <ac:spMk id="4" creationId="{19CA4AC9-204E-68BA-E829-1AF177DB0E39}"/>
          </ac:spMkLst>
        </pc:spChg>
        <pc:spChg chg="mod">
          <ac:chgData name="Dimas Tarin" userId="S::dimas.tarin@cecstudents.org::4f98e7f8-76ed-426a-b382-5a654525f775" providerId="AD" clId="Web-{479890D5-BAFE-47FB-8479-99D1D63357A5}" dt="2025-01-31T20:53:07.857" v="859" actId="20577"/>
          <ac:spMkLst>
            <pc:docMk/>
            <pc:sldMk cId="2061997084" sldId="407"/>
            <ac:spMk id="5" creationId="{2CAADD3B-7A8A-E0A1-5712-B5567F12CA03}"/>
          </ac:spMkLst>
        </pc:spChg>
        <pc:spChg chg="mod">
          <ac:chgData name="Dimas Tarin" userId="S::dimas.tarin@cecstudents.org::4f98e7f8-76ed-426a-b382-5a654525f775" providerId="AD" clId="Web-{479890D5-BAFE-47FB-8479-99D1D63357A5}" dt="2025-01-31T20:43:33.701" v="187" actId="20577"/>
          <ac:spMkLst>
            <pc:docMk/>
            <pc:sldMk cId="2061997084" sldId="407"/>
            <ac:spMk id="8" creationId="{CD4CDB5F-CA92-E60F-22A0-D7B1A397D140}"/>
          </ac:spMkLst>
        </pc:spChg>
        <pc:spChg chg="mod">
          <ac:chgData name="Dimas Tarin" userId="S::dimas.tarin@cecstudents.org::4f98e7f8-76ed-426a-b382-5a654525f775" providerId="AD" clId="Web-{479890D5-BAFE-47FB-8479-99D1D63357A5}" dt="2025-01-31T21:04:19.608" v="861" actId="20577"/>
          <ac:spMkLst>
            <pc:docMk/>
            <pc:sldMk cId="2061997084" sldId="407"/>
            <ac:spMk id="9" creationId="{5F63033B-75E8-25F1-4850-7607D444A06A}"/>
          </ac:spMkLst>
        </pc:spChg>
      </pc:sldChg>
    </pc:docChg>
  </pc:docChgLst>
  <pc:docChgLst>
    <pc:chgData name="Abigail Way" userId="S::abigail.way@cecstudents.org::7e3f522b-c718-4c0f-bc0d-52d396d72357" providerId="AD" clId="Web-{17A44E56-7A99-4ACA-8145-58D4309A30B2}"/>
    <pc:docChg chg="addSld delSld">
      <pc:chgData name="Abigail Way" userId="S::abigail.way@cecstudents.org::7e3f522b-c718-4c0f-bc0d-52d396d72357" providerId="AD" clId="Web-{17A44E56-7A99-4ACA-8145-58D4309A30B2}" dt="2025-02-19T20:23:45.842" v="1"/>
      <pc:docMkLst>
        <pc:docMk/>
      </pc:docMkLst>
      <pc:sldChg chg="del">
        <pc:chgData name="Abigail Way" userId="S::abigail.way@cecstudents.org::7e3f522b-c718-4c0f-bc0d-52d396d72357" providerId="AD" clId="Web-{17A44E56-7A99-4ACA-8145-58D4309A30B2}" dt="2025-02-19T20:23:37.170" v="0"/>
        <pc:sldMkLst>
          <pc:docMk/>
          <pc:sldMk cId="2265088346" sldId="414"/>
        </pc:sldMkLst>
      </pc:sldChg>
      <pc:sldChg chg="add">
        <pc:chgData name="Abigail Way" userId="S::abigail.way@cecstudents.org::7e3f522b-c718-4c0f-bc0d-52d396d72357" providerId="AD" clId="Web-{17A44E56-7A99-4ACA-8145-58D4309A30B2}" dt="2025-02-19T20:23:45.842" v="1"/>
        <pc:sldMkLst>
          <pc:docMk/>
          <pc:sldMk cId="851319569" sldId="418"/>
        </pc:sldMkLst>
      </pc:sldChg>
    </pc:docChg>
  </pc:docChgLst>
  <pc:docChgLst>
    <pc:chgData name="Abigail Way" userId="S::abigail.way@cecstudents.org::7e3f522b-c718-4c0f-bc0d-52d396d72357" providerId="AD" clId="Web-{EA360470-2FC5-4289-91FA-64538AD0AF9E}"/>
    <pc:docChg chg="addSld modSld">
      <pc:chgData name="Abigail Way" userId="S::abigail.way@cecstudents.org::7e3f522b-c718-4c0f-bc0d-52d396d72357" providerId="AD" clId="Web-{EA360470-2FC5-4289-91FA-64538AD0AF9E}" dt="2025-01-28T17:45:33.323" v="1432" actId="20577"/>
      <pc:docMkLst>
        <pc:docMk/>
      </pc:docMkLst>
      <pc:sldChg chg="delSp modSp">
        <pc:chgData name="Abigail Way" userId="S::abigail.way@cecstudents.org::7e3f522b-c718-4c0f-bc0d-52d396d72357" providerId="AD" clId="Web-{EA360470-2FC5-4289-91FA-64538AD0AF9E}" dt="2025-01-28T17:19:11.060" v="310" actId="1076"/>
        <pc:sldMkLst>
          <pc:docMk/>
          <pc:sldMk cId="4026566579" sldId="402"/>
        </pc:sldMkLst>
        <pc:spChg chg="mod">
          <ac:chgData name="Abigail Way" userId="S::abigail.way@cecstudents.org::7e3f522b-c718-4c0f-bc0d-52d396d72357" providerId="AD" clId="Web-{EA360470-2FC5-4289-91FA-64538AD0AF9E}" dt="2025-01-28T17:18:55.091" v="306" actId="20577"/>
          <ac:spMkLst>
            <pc:docMk/>
            <pc:sldMk cId="4026566579" sldId="402"/>
            <ac:spMk id="15" creationId="{DDFFED3F-9590-13EB-E419-23C45746110B}"/>
          </ac:spMkLst>
        </pc:spChg>
        <pc:spChg chg="mod">
          <ac:chgData name="Abigail Way" userId="S::abigail.way@cecstudents.org::7e3f522b-c718-4c0f-bc0d-52d396d72357" providerId="AD" clId="Web-{EA360470-2FC5-4289-91FA-64538AD0AF9E}" dt="2025-01-28T17:19:02.794" v="308" actId="1076"/>
          <ac:spMkLst>
            <pc:docMk/>
            <pc:sldMk cId="4026566579" sldId="402"/>
            <ac:spMk id="17" creationId="{3B901AA8-8A59-1031-E1AB-76000B321373}"/>
          </ac:spMkLst>
        </pc:spChg>
        <pc:spChg chg="mod">
          <ac:chgData name="Abigail Way" userId="S::abigail.way@cecstudents.org::7e3f522b-c718-4c0f-bc0d-52d396d72357" providerId="AD" clId="Web-{EA360470-2FC5-4289-91FA-64538AD0AF9E}" dt="2025-01-28T17:19:11.060" v="310" actId="1076"/>
          <ac:spMkLst>
            <pc:docMk/>
            <pc:sldMk cId="4026566579" sldId="402"/>
            <ac:spMk id="18" creationId="{2C38B8E9-225D-3517-D02B-1FE9763BE283}"/>
          </ac:spMkLst>
        </pc:spChg>
      </pc:sldChg>
      <pc:sldChg chg="delSp modSp">
        <pc:chgData name="Abigail Way" userId="S::abigail.way@cecstudents.org::7e3f522b-c718-4c0f-bc0d-52d396d72357" providerId="AD" clId="Web-{EA360470-2FC5-4289-91FA-64538AD0AF9E}" dt="2025-01-28T17:30:09.085" v="757"/>
        <pc:sldMkLst>
          <pc:docMk/>
          <pc:sldMk cId="2754557968" sldId="403"/>
        </pc:sldMkLst>
        <pc:spChg chg="mod">
          <ac:chgData name="Abigail Way" userId="S::abigail.way@cecstudents.org::7e3f522b-c718-4c0f-bc0d-52d396d72357" providerId="AD" clId="Web-{EA360470-2FC5-4289-91FA-64538AD0AF9E}" dt="2025-01-28T17:17:43.541" v="272" actId="20577"/>
          <ac:spMkLst>
            <pc:docMk/>
            <pc:sldMk cId="2754557968" sldId="403"/>
            <ac:spMk id="3" creationId="{FF63D7BA-EA1F-7ECC-73A3-184309021D92}"/>
          </ac:spMkLst>
        </pc:spChg>
        <pc:spChg chg="mod">
          <ac:chgData name="Abigail Way" userId="S::abigail.way@cecstudents.org::7e3f522b-c718-4c0f-bc0d-52d396d72357" providerId="AD" clId="Web-{EA360470-2FC5-4289-91FA-64538AD0AF9E}" dt="2025-01-28T17:17:49.932" v="277" actId="20577"/>
          <ac:spMkLst>
            <pc:docMk/>
            <pc:sldMk cId="2754557968" sldId="403"/>
            <ac:spMk id="4" creationId="{D377B3B9-0B68-1155-1D6F-085D5C6A97EB}"/>
          </ac:spMkLst>
        </pc:spChg>
        <pc:spChg chg="mod">
          <ac:chgData name="Abigail Way" userId="S::abigail.way@cecstudents.org::7e3f522b-c718-4c0f-bc0d-52d396d72357" providerId="AD" clId="Web-{EA360470-2FC5-4289-91FA-64538AD0AF9E}" dt="2025-01-28T17:29:39.068" v="742" actId="20577"/>
          <ac:spMkLst>
            <pc:docMk/>
            <pc:sldMk cId="2754557968" sldId="403"/>
            <ac:spMk id="10" creationId="{E7724329-7BAA-DDC6-28AF-D25738AB00C4}"/>
          </ac:spMkLst>
        </pc:spChg>
        <pc:spChg chg="mod">
          <ac:chgData name="Abigail Way" userId="S::abigail.way@cecstudents.org::7e3f522b-c718-4c0f-bc0d-52d396d72357" providerId="AD" clId="Web-{EA360470-2FC5-4289-91FA-64538AD0AF9E}" dt="2025-01-28T17:30:01.960" v="756" actId="20577"/>
          <ac:spMkLst>
            <pc:docMk/>
            <pc:sldMk cId="2754557968" sldId="403"/>
            <ac:spMk id="12" creationId="{B55D549A-5EBD-FBF9-4C6D-7403D0CAC546}"/>
          </ac:spMkLst>
        </pc:spChg>
        <pc:spChg chg="mod">
          <ac:chgData name="Abigail Way" userId="S::abigail.way@cecstudents.org::7e3f522b-c718-4c0f-bc0d-52d396d72357" providerId="AD" clId="Web-{EA360470-2FC5-4289-91FA-64538AD0AF9E}" dt="2025-01-28T17:12:25.061" v="68" actId="20577"/>
          <ac:spMkLst>
            <pc:docMk/>
            <pc:sldMk cId="2754557968" sldId="403"/>
            <ac:spMk id="14" creationId="{09C340C6-5551-1406-0AA1-CBAD965E90EB}"/>
          </ac:spMkLst>
        </pc:spChg>
        <pc:spChg chg="mod">
          <ac:chgData name="Abigail Way" userId="S::abigail.way@cecstudents.org::7e3f522b-c718-4c0f-bc0d-52d396d72357" providerId="AD" clId="Web-{EA360470-2FC5-4289-91FA-64538AD0AF9E}" dt="2025-01-28T17:15:21.567" v="179" actId="20577"/>
          <ac:spMkLst>
            <pc:docMk/>
            <pc:sldMk cId="2754557968" sldId="403"/>
            <ac:spMk id="15" creationId="{B5D323A8-F7AE-3EA6-2926-E3F84D74DB36}"/>
          </ac:spMkLst>
        </pc:spChg>
        <pc:spChg chg="mod">
          <ac:chgData name="Abigail Way" userId="S::abigail.way@cecstudents.org::7e3f522b-c718-4c0f-bc0d-52d396d72357" providerId="AD" clId="Web-{EA360470-2FC5-4289-91FA-64538AD0AF9E}" dt="2025-01-28T17:17:26.900" v="260" actId="20577"/>
          <ac:spMkLst>
            <pc:docMk/>
            <pc:sldMk cId="2754557968" sldId="403"/>
            <ac:spMk id="17" creationId="{98E180CA-D648-A5C8-D369-DA5D959006AB}"/>
          </ac:spMkLst>
        </pc:spChg>
      </pc:sldChg>
      <pc:sldChg chg="modSp add replId">
        <pc:chgData name="Abigail Way" userId="S::abigail.way@cecstudents.org::7e3f522b-c718-4c0f-bc0d-52d396d72357" providerId="AD" clId="Web-{EA360470-2FC5-4289-91FA-64538AD0AF9E}" dt="2025-01-28T17:31:59.496" v="818" actId="20577"/>
        <pc:sldMkLst>
          <pc:docMk/>
          <pc:sldMk cId="1575995614" sldId="404"/>
        </pc:sldMkLst>
        <pc:spChg chg="mod">
          <ac:chgData name="Abigail Way" userId="S::abigail.way@cecstudents.org::7e3f522b-c718-4c0f-bc0d-52d396d72357" providerId="AD" clId="Web-{EA360470-2FC5-4289-91FA-64538AD0AF9E}" dt="2025-01-28T17:31:45.386" v="803" actId="20577"/>
          <ac:spMkLst>
            <pc:docMk/>
            <pc:sldMk cId="1575995614" sldId="404"/>
            <ac:spMk id="2" creationId="{61181C05-4159-8D73-E1BB-554FE12578C2}"/>
          </ac:spMkLst>
        </pc:spChg>
        <pc:spChg chg="mod">
          <ac:chgData name="Abigail Way" userId="S::abigail.way@cecstudents.org::7e3f522b-c718-4c0f-bc0d-52d396d72357" providerId="AD" clId="Web-{EA360470-2FC5-4289-91FA-64538AD0AF9E}" dt="2025-01-28T17:31:52.683" v="815" actId="20577"/>
          <ac:spMkLst>
            <pc:docMk/>
            <pc:sldMk cId="1575995614" sldId="404"/>
            <ac:spMk id="3" creationId="{6830A376-E920-376D-BF00-72EA160F606A}"/>
          </ac:spMkLst>
        </pc:spChg>
        <pc:spChg chg="mod">
          <ac:chgData name="Abigail Way" userId="S::abigail.way@cecstudents.org::7e3f522b-c718-4c0f-bc0d-52d396d72357" providerId="AD" clId="Web-{EA360470-2FC5-4289-91FA-64538AD0AF9E}" dt="2025-01-28T17:31:59.496" v="818" actId="20577"/>
          <ac:spMkLst>
            <pc:docMk/>
            <pc:sldMk cId="1575995614" sldId="404"/>
            <ac:spMk id="4" creationId="{4D399DE6-3F45-8D9E-43E5-64740608C11F}"/>
          </ac:spMkLst>
        </pc:spChg>
        <pc:spChg chg="mod">
          <ac:chgData name="Abigail Way" userId="S::abigail.way@cecstudents.org::7e3f522b-c718-4c0f-bc0d-52d396d72357" providerId="AD" clId="Web-{EA360470-2FC5-4289-91FA-64538AD0AF9E}" dt="2025-01-28T17:30:55.946" v="777" actId="20577"/>
          <ac:spMkLst>
            <pc:docMk/>
            <pc:sldMk cId="1575995614" sldId="404"/>
            <ac:spMk id="10" creationId="{ECC68B1F-12F3-C2BA-5299-9956579D5EF4}"/>
          </ac:spMkLst>
        </pc:spChg>
        <pc:spChg chg="mod">
          <ac:chgData name="Abigail Way" userId="S::abigail.way@cecstudents.org::7e3f522b-c718-4c0f-bc0d-52d396d72357" providerId="AD" clId="Web-{EA360470-2FC5-4289-91FA-64538AD0AF9E}" dt="2025-01-28T17:31:23.229" v="798" actId="20577"/>
          <ac:spMkLst>
            <pc:docMk/>
            <pc:sldMk cId="1575995614" sldId="404"/>
            <ac:spMk id="12" creationId="{B1DBE904-6683-A061-C6AB-2A37347F9854}"/>
          </ac:spMkLst>
        </pc:spChg>
        <pc:spChg chg="mod">
          <ac:chgData name="Abigail Way" userId="S::abigail.way@cecstudents.org::7e3f522b-c718-4c0f-bc0d-52d396d72357" providerId="AD" clId="Web-{EA360470-2FC5-4289-91FA-64538AD0AF9E}" dt="2025-01-28T17:31:40.354" v="800" actId="20577"/>
          <ac:spMkLst>
            <pc:docMk/>
            <pc:sldMk cId="1575995614" sldId="404"/>
            <ac:spMk id="14" creationId="{ACE326CD-4929-EC1A-7F90-3D424903F69F}"/>
          </ac:spMkLst>
        </pc:spChg>
        <pc:spChg chg="mod">
          <ac:chgData name="Abigail Way" userId="S::abigail.way@cecstudents.org::7e3f522b-c718-4c0f-bc0d-52d396d72357" providerId="AD" clId="Web-{EA360470-2FC5-4289-91FA-64538AD0AF9E}" dt="2025-01-28T17:23:42.227" v="447" actId="14100"/>
          <ac:spMkLst>
            <pc:docMk/>
            <pc:sldMk cId="1575995614" sldId="404"/>
            <ac:spMk id="15" creationId="{DB1F2525-4D8C-3F09-6A56-0B101918F63E}"/>
          </ac:spMkLst>
        </pc:spChg>
        <pc:spChg chg="mod">
          <ac:chgData name="Abigail Way" userId="S::abigail.way@cecstudents.org::7e3f522b-c718-4c0f-bc0d-52d396d72357" providerId="AD" clId="Web-{EA360470-2FC5-4289-91FA-64538AD0AF9E}" dt="2025-01-28T17:27:44.783" v="720" actId="14100"/>
          <ac:spMkLst>
            <pc:docMk/>
            <pc:sldMk cId="1575995614" sldId="404"/>
            <ac:spMk id="17" creationId="{D726EA82-A698-99D8-AA8D-F1B13498D202}"/>
          </ac:spMkLst>
        </pc:spChg>
        <pc:spChg chg="mod">
          <ac:chgData name="Abigail Way" userId="S::abigail.way@cecstudents.org::7e3f522b-c718-4c0f-bc0d-52d396d72357" providerId="AD" clId="Web-{EA360470-2FC5-4289-91FA-64538AD0AF9E}" dt="2025-01-28T17:28:09.049" v="727" actId="20577"/>
          <ac:spMkLst>
            <pc:docMk/>
            <pc:sldMk cId="1575995614" sldId="404"/>
            <ac:spMk id="18" creationId="{3089151D-8292-C831-3598-3F0B30652FFF}"/>
          </ac:spMkLst>
        </pc:spChg>
      </pc:sldChg>
      <pc:sldChg chg="modSp add replId">
        <pc:chgData name="Abigail Way" userId="S::abigail.way@cecstudents.org::7e3f522b-c718-4c0f-bc0d-52d396d72357" providerId="AD" clId="Web-{EA360470-2FC5-4289-91FA-64538AD0AF9E}" dt="2025-01-28T17:45:33.323" v="1432" actId="20577"/>
        <pc:sldMkLst>
          <pc:docMk/>
          <pc:sldMk cId="1582245060" sldId="405"/>
        </pc:sldMkLst>
        <pc:spChg chg="mod">
          <ac:chgData name="Abigail Way" userId="S::abigail.way@cecstudents.org::7e3f522b-c718-4c0f-bc0d-52d396d72357" providerId="AD" clId="Web-{EA360470-2FC5-4289-91FA-64538AD0AF9E}" dt="2025-01-28T17:39:26.419" v="1025" actId="20577"/>
          <ac:spMkLst>
            <pc:docMk/>
            <pc:sldMk cId="1582245060" sldId="405"/>
            <ac:spMk id="14" creationId="{821C9FA9-1935-63E8-6EE5-32664A561445}"/>
          </ac:spMkLst>
        </pc:spChg>
        <pc:spChg chg="mod">
          <ac:chgData name="Abigail Way" userId="S::abigail.way@cecstudents.org::7e3f522b-c718-4c0f-bc0d-52d396d72357" providerId="AD" clId="Web-{EA360470-2FC5-4289-91FA-64538AD0AF9E}" dt="2025-01-28T17:42:10.503" v="1189" actId="14100"/>
          <ac:spMkLst>
            <pc:docMk/>
            <pc:sldMk cId="1582245060" sldId="405"/>
            <ac:spMk id="15" creationId="{D3A7CDB4-65C6-C467-434C-B96A26BD6EBC}"/>
          </ac:spMkLst>
        </pc:spChg>
        <pc:spChg chg="mod">
          <ac:chgData name="Abigail Way" userId="S::abigail.way@cecstudents.org::7e3f522b-c718-4c0f-bc0d-52d396d72357" providerId="AD" clId="Web-{EA360470-2FC5-4289-91FA-64538AD0AF9E}" dt="2025-01-28T17:43:25.131" v="1278" actId="14100"/>
          <ac:spMkLst>
            <pc:docMk/>
            <pc:sldMk cId="1582245060" sldId="405"/>
            <ac:spMk id="17" creationId="{7DFB7138-C1F8-C981-0962-9E21B2B72DA8}"/>
          </ac:spMkLst>
        </pc:spChg>
        <pc:spChg chg="mod">
          <ac:chgData name="Abigail Way" userId="S::abigail.way@cecstudents.org::7e3f522b-c718-4c0f-bc0d-52d396d72357" providerId="AD" clId="Web-{EA360470-2FC5-4289-91FA-64538AD0AF9E}" dt="2025-01-28T17:45:33.323" v="1432" actId="20577"/>
          <ac:spMkLst>
            <pc:docMk/>
            <pc:sldMk cId="1582245060" sldId="405"/>
            <ac:spMk id="18" creationId="{564674DC-80D1-5D67-AF3A-1146CCDC2336}"/>
          </ac:spMkLst>
        </pc:spChg>
      </pc:sldChg>
    </pc:docChg>
  </pc:docChgLst>
  <pc:docChgLst>
    <pc:chgData name="Abigail Way" userId="7e3f522b-c718-4c0f-bc0d-52d396d72357" providerId="ADAL" clId="{99AA461F-0972-4278-B582-54543CE1E123}"/>
    <pc:docChg chg="undo custSel modSld">
      <pc:chgData name="Abigail Way" userId="7e3f522b-c718-4c0f-bc0d-52d396d72357" providerId="ADAL" clId="{99AA461F-0972-4278-B582-54543CE1E123}" dt="2025-01-17T20:50:10.454" v="490" actId="20577"/>
      <pc:docMkLst>
        <pc:docMk/>
      </pc:docMkLst>
      <pc:sldChg chg="modSp">
        <pc:chgData name="Abigail Way" userId="7e3f522b-c718-4c0f-bc0d-52d396d72357" providerId="ADAL" clId="{99AA461F-0972-4278-B582-54543CE1E123}" dt="2025-01-17T20:46:23.101" v="292" actId="20577"/>
        <pc:sldMkLst>
          <pc:docMk/>
          <pc:sldMk cId="0" sldId="270"/>
        </pc:sldMkLst>
        <pc:spChg chg="mod">
          <ac:chgData name="Abigail Way" userId="7e3f522b-c718-4c0f-bc0d-52d396d72357" providerId="ADAL" clId="{99AA461F-0972-4278-B582-54543CE1E123}" dt="2025-01-17T20:39:26.457" v="17" actId="20577"/>
          <ac:spMkLst>
            <pc:docMk/>
            <pc:sldMk cId="0" sldId="270"/>
            <ac:spMk id="284" creationId="{00000000-0000-0000-0000-000000000000}"/>
          </ac:spMkLst>
        </pc:spChg>
        <pc:spChg chg="mod">
          <ac:chgData name="Abigail Way" userId="7e3f522b-c718-4c0f-bc0d-52d396d72357" providerId="ADAL" clId="{99AA461F-0972-4278-B582-54543CE1E123}" dt="2025-01-17T20:39:57.675" v="35" actId="20577"/>
          <ac:spMkLst>
            <pc:docMk/>
            <pc:sldMk cId="0" sldId="270"/>
            <ac:spMk id="285" creationId="{00000000-0000-0000-0000-000000000000}"/>
          </ac:spMkLst>
        </pc:spChg>
        <pc:spChg chg="mod">
          <ac:chgData name="Abigail Way" userId="7e3f522b-c718-4c0f-bc0d-52d396d72357" providerId="ADAL" clId="{99AA461F-0972-4278-B582-54543CE1E123}" dt="2025-01-17T20:43:12.687" v="175" actId="20577"/>
          <ac:spMkLst>
            <pc:docMk/>
            <pc:sldMk cId="0" sldId="270"/>
            <ac:spMk id="286" creationId="{00000000-0000-0000-0000-000000000000}"/>
          </ac:spMkLst>
        </pc:spChg>
        <pc:spChg chg="mod">
          <ac:chgData name="Abigail Way" userId="7e3f522b-c718-4c0f-bc0d-52d396d72357" providerId="ADAL" clId="{99AA461F-0972-4278-B582-54543CE1E123}" dt="2025-01-17T20:43:15.170" v="180" actId="20577"/>
          <ac:spMkLst>
            <pc:docMk/>
            <pc:sldMk cId="0" sldId="270"/>
            <ac:spMk id="287" creationId="{00000000-0000-0000-0000-000000000000}"/>
          </ac:spMkLst>
        </pc:spChg>
        <pc:spChg chg="mod">
          <ac:chgData name="Abigail Way" userId="7e3f522b-c718-4c0f-bc0d-52d396d72357" providerId="ADAL" clId="{99AA461F-0972-4278-B582-54543CE1E123}" dt="2025-01-17T20:40:06.573" v="44" actId="20577"/>
          <ac:spMkLst>
            <pc:docMk/>
            <pc:sldMk cId="0" sldId="270"/>
            <ac:spMk id="288" creationId="{00000000-0000-0000-0000-000000000000}"/>
          </ac:spMkLst>
        </pc:spChg>
        <pc:spChg chg="mod">
          <ac:chgData name="Abigail Way" userId="7e3f522b-c718-4c0f-bc0d-52d396d72357" providerId="ADAL" clId="{99AA461F-0972-4278-B582-54543CE1E123}" dt="2025-01-17T20:43:17.600" v="185" actId="20577"/>
          <ac:spMkLst>
            <pc:docMk/>
            <pc:sldMk cId="0" sldId="270"/>
            <ac:spMk id="289" creationId="{00000000-0000-0000-0000-000000000000}"/>
          </ac:spMkLst>
        </pc:spChg>
        <pc:spChg chg="mod">
          <ac:chgData name="Abigail Way" userId="7e3f522b-c718-4c0f-bc0d-52d396d72357" providerId="ADAL" clId="{99AA461F-0972-4278-B582-54543CE1E123}" dt="2025-01-17T20:43:21.322" v="191" actId="20577"/>
          <ac:spMkLst>
            <pc:docMk/>
            <pc:sldMk cId="0" sldId="270"/>
            <ac:spMk id="290" creationId="{00000000-0000-0000-0000-000000000000}"/>
          </ac:spMkLst>
        </pc:spChg>
        <pc:spChg chg="mod">
          <ac:chgData name="Abigail Way" userId="7e3f522b-c718-4c0f-bc0d-52d396d72357" providerId="ADAL" clId="{99AA461F-0972-4278-B582-54543CE1E123}" dt="2025-01-17T20:43:23.590" v="195" actId="20577"/>
          <ac:spMkLst>
            <pc:docMk/>
            <pc:sldMk cId="0" sldId="270"/>
            <ac:spMk id="291" creationId="{00000000-0000-0000-0000-000000000000}"/>
          </ac:spMkLst>
        </pc:spChg>
        <pc:spChg chg="mod">
          <ac:chgData name="Abigail Way" userId="7e3f522b-c718-4c0f-bc0d-52d396d72357" providerId="ADAL" clId="{99AA461F-0972-4278-B582-54543CE1E123}" dt="2025-01-17T20:43:26.266" v="199" actId="20577"/>
          <ac:spMkLst>
            <pc:docMk/>
            <pc:sldMk cId="0" sldId="270"/>
            <ac:spMk id="292" creationId="{00000000-0000-0000-0000-000000000000}"/>
          </ac:spMkLst>
        </pc:spChg>
        <pc:spChg chg="mod">
          <ac:chgData name="Abigail Way" userId="7e3f522b-c718-4c0f-bc0d-52d396d72357" providerId="ADAL" clId="{99AA461F-0972-4278-B582-54543CE1E123}" dt="2025-01-17T20:40:18.386" v="55" actId="20577"/>
          <ac:spMkLst>
            <pc:docMk/>
            <pc:sldMk cId="0" sldId="270"/>
            <ac:spMk id="293" creationId="{00000000-0000-0000-0000-000000000000}"/>
          </ac:spMkLst>
        </pc:spChg>
        <pc:spChg chg="mod">
          <ac:chgData name="Abigail Way" userId="7e3f522b-c718-4c0f-bc0d-52d396d72357" providerId="ADAL" clId="{99AA461F-0972-4278-B582-54543CE1E123}" dt="2025-01-17T20:43:01.538" v="157" actId="20577"/>
          <ac:spMkLst>
            <pc:docMk/>
            <pc:sldMk cId="0" sldId="270"/>
            <ac:spMk id="294" creationId="{00000000-0000-0000-0000-000000000000}"/>
          </ac:spMkLst>
        </pc:spChg>
        <pc:spChg chg="mod">
          <ac:chgData name="Abigail Way" userId="7e3f522b-c718-4c0f-bc0d-52d396d72357" providerId="ADAL" clId="{99AA461F-0972-4278-B582-54543CE1E123}" dt="2025-01-17T20:41:57.999" v="115" actId="20577"/>
          <ac:spMkLst>
            <pc:docMk/>
            <pc:sldMk cId="0" sldId="270"/>
            <ac:spMk id="295" creationId="{00000000-0000-0000-0000-000000000000}"/>
          </ac:spMkLst>
        </pc:spChg>
        <pc:spChg chg="mod">
          <ac:chgData name="Abigail Way" userId="7e3f522b-c718-4c0f-bc0d-52d396d72357" providerId="ADAL" clId="{99AA461F-0972-4278-B582-54543CE1E123}" dt="2025-01-17T20:42:04.124" v="121" actId="20577"/>
          <ac:spMkLst>
            <pc:docMk/>
            <pc:sldMk cId="0" sldId="270"/>
            <ac:spMk id="296" creationId="{00000000-0000-0000-0000-000000000000}"/>
          </ac:spMkLst>
        </pc:spChg>
        <pc:spChg chg="mod">
          <ac:chgData name="Abigail Way" userId="7e3f522b-c718-4c0f-bc0d-52d396d72357" providerId="ADAL" clId="{99AA461F-0972-4278-B582-54543CE1E123}" dt="2025-01-17T20:42:20.784" v="147" actId="20577"/>
          <ac:spMkLst>
            <pc:docMk/>
            <pc:sldMk cId="0" sldId="270"/>
            <ac:spMk id="297" creationId="{00000000-0000-0000-0000-000000000000}"/>
          </ac:spMkLst>
        </pc:spChg>
        <pc:spChg chg="mod">
          <ac:chgData name="Abigail Way" userId="7e3f522b-c718-4c0f-bc0d-52d396d72357" providerId="ADAL" clId="{99AA461F-0972-4278-B582-54543CE1E123}" dt="2025-01-17T20:44:47.315" v="247" actId="20577"/>
          <ac:spMkLst>
            <pc:docMk/>
            <pc:sldMk cId="0" sldId="270"/>
            <ac:spMk id="298" creationId="{00000000-0000-0000-0000-000000000000}"/>
          </ac:spMkLst>
        </pc:spChg>
        <pc:spChg chg="mod">
          <ac:chgData name="Abigail Way" userId="7e3f522b-c718-4c0f-bc0d-52d396d72357" providerId="ADAL" clId="{99AA461F-0972-4278-B582-54543CE1E123}" dt="2025-01-17T20:44:40.681" v="233" actId="20577"/>
          <ac:spMkLst>
            <pc:docMk/>
            <pc:sldMk cId="0" sldId="270"/>
            <ac:spMk id="299" creationId="{00000000-0000-0000-0000-000000000000}"/>
          </ac:spMkLst>
        </pc:spChg>
        <pc:spChg chg="mod">
          <ac:chgData name="Abigail Way" userId="7e3f522b-c718-4c0f-bc0d-52d396d72357" providerId="ADAL" clId="{99AA461F-0972-4278-B582-54543CE1E123}" dt="2025-01-17T20:44:36.740" v="228" actId="20577"/>
          <ac:spMkLst>
            <pc:docMk/>
            <pc:sldMk cId="0" sldId="270"/>
            <ac:spMk id="300" creationId="{00000000-0000-0000-0000-000000000000}"/>
          </ac:spMkLst>
        </pc:spChg>
        <pc:spChg chg="mod">
          <ac:chgData name="Abigail Way" userId="7e3f522b-c718-4c0f-bc0d-52d396d72357" providerId="ADAL" clId="{99AA461F-0972-4278-B582-54543CE1E123}" dt="2025-01-17T20:44:33.834" v="223" actId="20577"/>
          <ac:spMkLst>
            <pc:docMk/>
            <pc:sldMk cId="0" sldId="270"/>
            <ac:spMk id="301" creationId="{00000000-0000-0000-0000-000000000000}"/>
          </ac:spMkLst>
        </pc:spChg>
        <pc:spChg chg="mod">
          <ac:chgData name="Abigail Way" userId="7e3f522b-c718-4c0f-bc0d-52d396d72357" providerId="ADAL" clId="{99AA461F-0972-4278-B582-54543CE1E123}" dt="2025-01-17T20:44:31.992" v="222" actId="20577"/>
          <ac:spMkLst>
            <pc:docMk/>
            <pc:sldMk cId="0" sldId="270"/>
            <ac:spMk id="302" creationId="{00000000-0000-0000-0000-000000000000}"/>
          </ac:spMkLst>
        </pc:spChg>
        <pc:spChg chg="mod">
          <ac:chgData name="Abigail Way" userId="7e3f522b-c718-4c0f-bc0d-52d396d72357" providerId="ADAL" clId="{99AA461F-0972-4278-B582-54543CE1E123}" dt="2025-01-17T20:40:50.848" v="96" actId="20577"/>
          <ac:spMkLst>
            <pc:docMk/>
            <pc:sldMk cId="0" sldId="270"/>
            <ac:spMk id="303" creationId="{00000000-0000-0000-0000-000000000000}"/>
          </ac:spMkLst>
        </pc:spChg>
        <pc:spChg chg="mod">
          <ac:chgData name="Abigail Way" userId="7e3f522b-c718-4c0f-bc0d-52d396d72357" providerId="ADAL" clId="{99AA461F-0972-4278-B582-54543CE1E123}" dt="2025-01-17T20:46:01.085" v="257" actId="20577"/>
          <ac:spMkLst>
            <pc:docMk/>
            <pc:sldMk cId="0" sldId="270"/>
            <ac:spMk id="304" creationId="{00000000-0000-0000-0000-000000000000}"/>
          </ac:spMkLst>
        </pc:spChg>
        <pc:spChg chg="mod">
          <ac:chgData name="Abigail Way" userId="7e3f522b-c718-4c0f-bc0d-52d396d72357" providerId="ADAL" clId="{99AA461F-0972-4278-B582-54543CE1E123}" dt="2025-01-17T20:46:05.050" v="262" actId="20577"/>
          <ac:spMkLst>
            <pc:docMk/>
            <pc:sldMk cId="0" sldId="270"/>
            <ac:spMk id="305" creationId="{00000000-0000-0000-0000-000000000000}"/>
          </ac:spMkLst>
        </pc:spChg>
        <pc:spChg chg="mod">
          <ac:chgData name="Abigail Way" userId="7e3f522b-c718-4c0f-bc0d-52d396d72357" providerId="ADAL" clId="{99AA461F-0972-4278-B582-54543CE1E123}" dt="2025-01-17T20:46:09.197" v="267" actId="20577"/>
          <ac:spMkLst>
            <pc:docMk/>
            <pc:sldMk cId="0" sldId="270"/>
            <ac:spMk id="306" creationId="{00000000-0000-0000-0000-000000000000}"/>
          </ac:spMkLst>
        </pc:spChg>
        <pc:spChg chg="mod">
          <ac:chgData name="Abigail Way" userId="7e3f522b-c718-4c0f-bc0d-52d396d72357" providerId="ADAL" clId="{99AA461F-0972-4278-B582-54543CE1E123}" dt="2025-01-17T20:46:12.082" v="272" actId="20577"/>
          <ac:spMkLst>
            <pc:docMk/>
            <pc:sldMk cId="0" sldId="270"/>
            <ac:spMk id="307" creationId="{00000000-0000-0000-0000-000000000000}"/>
          </ac:spMkLst>
        </pc:spChg>
        <pc:spChg chg="mod">
          <ac:chgData name="Abigail Way" userId="7e3f522b-c718-4c0f-bc0d-52d396d72357" providerId="ADAL" clId="{99AA461F-0972-4278-B582-54543CE1E123}" dt="2025-01-17T20:46:14.586" v="277" actId="20577"/>
          <ac:spMkLst>
            <pc:docMk/>
            <pc:sldMk cId="0" sldId="270"/>
            <ac:spMk id="308" creationId="{00000000-0000-0000-0000-000000000000}"/>
          </ac:spMkLst>
        </pc:spChg>
        <pc:spChg chg="mod">
          <ac:chgData name="Abigail Way" userId="7e3f522b-c718-4c0f-bc0d-52d396d72357" providerId="ADAL" clId="{99AA461F-0972-4278-B582-54543CE1E123}" dt="2025-01-17T20:46:17.233" v="282" actId="20577"/>
          <ac:spMkLst>
            <pc:docMk/>
            <pc:sldMk cId="0" sldId="270"/>
            <ac:spMk id="309" creationId="{00000000-0000-0000-0000-000000000000}"/>
          </ac:spMkLst>
        </pc:spChg>
        <pc:spChg chg="mod">
          <ac:chgData name="Abigail Way" userId="7e3f522b-c718-4c0f-bc0d-52d396d72357" providerId="ADAL" clId="{99AA461F-0972-4278-B582-54543CE1E123}" dt="2025-01-17T20:46:20.303" v="287" actId="20577"/>
          <ac:spMkLst>
            <pc:docMk/>
            <pc:sldMk cId="0" sldId="270"/>
            <ac:spMk id="310" creationId="{00000000-0000-0000-0000-000000000000}"/>
          </ac:spMkLst>
        </pc:spChg>
        <pc:spChg chg="mod">
          <ac:chgData name="Abigail Way" userId="7e3f522b-c718-4c0f-bc0d-52d396d72357" providerId="ADAL" clId="{99AA461F-0972-4278-B582-54543CE1E123}" dt="2025-01-17T20:46:23.101" v="292" actId="20577"/>
          <ac:spMkLst>
            <pc:docMk/>
            <pc:sldMk cId="0" sldId="270"/>
            <ac:spMk id="311" creationId="{00000000-0000-0000-0000-000000000000}"/>
          </ac:spMkLst>
        </pc:spChg>
        <pc:spChg chg="mod">
          <ac:chgData name="Abigail Way" userId="7e3f522b-c718-4c0f-bc0d-52d396d72357" providerId="ADAL" clId="{99AA461F-0972-4278-B582-54543CE1E123}" dt="2025-01-17T20:43:38.971" v="213" actId="20577"/>
          <ac:spMkLst>
            <pc:docMk/>
            <pc:sldMk cId="0" sldId="270"/>
            <ac:spMk id="312" creationId="{00000000-0000-0000-0000-000000000000}"/>
          </ac:spMkLst>
        </pc:spChg>
      </pc:sldChg>
      <pc:sldChg chg="modSp">
        <pc:chgData name="Abigail Way" userId="7e3f522b-c718-4c0f-bc0d-52d396d72357" providerId="ADAL" clId="{99AA461F-0972-4278-B582-54543CE1E123}" dt="2025-01-17T20:50:10.454" v="490" actId="20577"/>
        <pc:sldMkLst>
          <pc:docMk/>
          <pc:sldMk cId="0" sldId="271"/>
        </pc:sldMkLst>
        <pc:spChg chg="mod">
          <ac:chgData name="Abigail Way" userId="7e3f522b-c718-4c0f-bc0d-52d396d72357" providerId="ADAL" clId="{99AA461F-0972-4278-B582-54543CE1E123}" dt="2025-01-17T20:48:01.385" v="349" actId="20577"/>
          <ac:spMkLst>
            <pc:docMk/>
            <pc:sldMk cId="0" sldId="271"/>
            <ac:spMk id="321" creationId="{00000000-0000-0000-0000-000000000000}"/>
          </ac:spMkLst>
        </pc:spChg>
        <pc:spChg chg="mod">
          <ac:chgData name="Abigail Way" userId="7e3f522b-c718-4c0f-bc0d-52d396d72357" providerId="ADAL" clId="{99AA461F-0972-4278-B582-54543CE1E123}" dt="2025-01-17T20:47:43.526" v="311" actId="20577"/>
          <ac:spMkLst>
            <pc:docMk/>
            <pc:sldMk cId="0" sldId="271"/>
            <ac:spMk id="322" creationId="{00000000-0000-0000-0000-000000000000}"/>
          </ac:spMkLst>
        </pc:spChg>
        <pc:spChg chg="mod">
          <ac:chgData name="Abigail Way" userId="7e3f522b-c718-4c0f-bc0d-52d396d72357" providerId="ADAL" clId="{99AA461F-0972-4278-B582-54543CE1E123}" dt="2025-01-17T20:49:00.997" v="406" actId="20577"/>
          <ac:spMkLst>
            <pc:docMk/>
            <pc:sldMk cId="0" sldId="271"/>
            <ac:spMk id="324" creationId="{00000000-0000-0000-0000-000000000000}"/>
          </ac:spMkLst>
        </pc:spChg>
        <pc:spChg chg="mod">
          <ac:chgData name="Abigail Way" userId="7e3f522b-c718-4c0f-bc0d-52d396d72357" providerId="ADAL" clId="{99AA461F-0972-4278-B582-54543CE1E123}" dt="2025-01-17T20:50:09.085" v="489" actId="20577"/>
          <ac:spMkLst>
            <pc:docMk/>
            <pc:sldMk cId="0" sldId="271"/>
            <ac:spMk id="325" creationId="{00000000-0000-0000-0000-000000000000}"/>
          </ac:spMkLst>
        </pc:spChg>
        <pc:spChg chg="mod">
          <ac:chgData name="Abigail Way" userId="7e3f522b-c718-4c0f-bc0d-52d396d72357" providerId="ADAL" clId="{99AA461F-0972-4278-B582-54543CE1E123}" dt="2025-01-17T20:50:10.454" v="490" actId="20577"/>
          <ac:spMkLst>
            <pc:docMk/>
            <pc:sldMk cId="0" sldId="271"/>
            <ac:spMk id="326" creationId="{00000000-0000-0000-0000-000000000000}"/>
          </ac:spMkLst>
        </pc:spChg>
        <pc:spChg chg="mod">
          <ac:chgData name="Abigail Way" userId="7e3f522b-c718-4c0f-bc0d-52d396d72357" providerId="ADAL" clId="{99AA461F-0972-4278-B582-54543CE1E123}" dt="2025-01-17T20:49:59.422" v="476" actId="20577"/>
          <ac:spMkLst>
            <pc:docMk/>
            <pc:sldMk cId="0" sldId="271"/>
            <ac:spMk id="327" creationId="{00000000-0000-0000-0000-000000000000}"/>
          </ac:spMkLst>
        </pc:spChg>
        <pc:spChg chg="mod">
          <ac:chgData name="Abigail Way" userId="7e3f522b-c718-4c0f-bc0d-52d396d72357" providerId="ADAL" clId="{99AA461F-0972-4278-B582-54543CE1E123}" dt="2025-01-17T20:49:54.073" v="469" actId="20577"/>
          <ac:spMkLst>
            <pc:docMk/>
            <pc:sldMk cId="0" sldId="271"/>
            <ac:spMk id="328" creationId="{00000000-0000-0000-0000-000000000000}"/>
          </ac:spMkLst>
        </pc:spChg>
        <pc:spChg chg="mod">
          <ac:chgData name="Abigail Way" userId="7e3f522b-c718-4c0f-bc0d-52d396d72357" providerId="ADAL" clId="{99AA461F-0972-4278-B582-54543CE1E123}" dt="2025-01-17T20:48:38.892" v="369" actId="20577"/>
          <ac:spMkLst>
            <pc:docMk/>
            <pc:sldMk cId="0" sldId="271"/>
            <ac:spMk id="329" creationId="{00000000-0000-0000-0000-000000000000}"/>
          </ac:spMkLst>
        </pc:spChg>
        <pc:spChg chg="mod">
          <ac:chgData name="Abigail Way" userId="7e3f522b-c718-4c0f-bc0d-52d396d72357" providerId="ADAL" clId="{99AA461F-0972-4278-B582-54543CE1E123}" dt="2025-01-17T20:48:37.581" v="368" actId="20577"/>
          <ac:spMkLst>
            <pc:docMk/>
            <pc:sldMk cId="0" sldId="271"/>
            <ac:spMk id="330" creationId="{00000000-0000-0000-0000-000000000000}"/>
          </ac:spMkLst>
        </pc:spChg>
        <pc:spChg chg="mod">
          <ac:chgData name="Abigail Way" userId="7e3f522b-c718-4c0f-bc0d-52d396d72357" providerId="ADAL" clId="{99AA461F-0972-4278-B582-54543CE1E123}" dt="2025-01-17T20:48:56.113" v="395" actId="20577"/>
          <ac:spMkLst>
            <pc:docMk/>
            <pc:sldMk cId="0" sldId="271"/>
            <ac:spMk id="331" creationId="{00000000-0000-0000-0000-000000000000}"/>
          </ac:spMkLst>
        </pc:spChg>
        <pc:spChg chg="mod">
          <ac:chgData name="Abigail Way" userId="7e3f522b-c718-4c0f-bc0d-52d396d72357" providerId="ADAL" clId="{99AA461F-0972-4278-B582-54543CE1E123}" dt="2025-01-17T20:49:05.770" v="418" actId="20577"/>
          <ac:spMkLst>
            <pc:docMk/>
            <pc:sldMk cId="0" sldId="271"/>
            <ac:spMk id="333" creationId="{00000000-0000-0000-0000-000000000000}"/>
          </ac:spMkLst>
        </pc:spChg>
        <pc:spChg chg="mod">
          <ac:chgData name="Abigail Way" userId="7e3f522b-c718-4c0f-bc0d-52d396d72357" providerId="ADAL" clId="{99AA461F-0972-4278-B582-54543CE1E123}" dt="2025-01-17T20:49:46.526" v="460" actId="20577"/>
          <ac:spMkLst>
            <pc:docMk/>
            <pc:sldMk cId="0" sldId="271"/>
            <ac:spMk id="336" creationId="{00000000-0000-0000-0000-000000000000}"/>
          </ac:spMkLst>
        </pc:spChg>
      </pc:sldChg>
      <pc:sldChg chg="addSp delSp modSp">
        <pc:chgData name="Abigail Way" userId="7e3f522b-c718-4c0f-bc0d-52d396d72357" providerId="ADAL" clId="{99AA461F-0972-4278-B582-54543CE1E123}" dt="2025-01-17T20:36:44.031" v="6" actId="14100"/>
        <pc:sldMkLst>
          <pc:docMk/>
          <pc:sldMk cId="3307356371" sldId="362"/>
        </pc:sldMkLst>
      </pc:sldChg>
    </pc:docChg>
  </pc:docChgLst>
  <pc:docChgLst>
    <pc:chgData name="Abigail Way" userId="S::abigail.way@cecstudents.org::7e3f522b-c718-4c0f-bc0d-52d396d72357" providerId="AD" clId="Web-{C94966A0-EA30-4073-AEBD-0A0B3E38E275}"/>
    <pc:docChg chg="modSld">
      <pc:chgData name="Abigail Way" userId="S::abigail.way@cecstudents.org::7e3f522b-c718-4c0f-bc0d-52d396d72357" providerId="AD" clId="Web-{C94966A0-EA30-4073-AEBD-0A0B3E38E275}" dt="2025-02-10T20:34:53.629" v="30" actId="14100"/>
      <pc:docMkLst>
        <pc:docMk/>
      </pc:docMkLst>
      <pc:sldChg chg="addSp modSp">
        <pc:chgData name="Abigail Way" userId="S::abigail.way@cecstudents.org::7e3f522b-c718-4c0f-bc0d-52d396d72357" providerId="AD" clId="Web-{C94966A0-EA30-4073-AEBD-0A0B3E38E275}" dt="2025-02-10T20:34:53.629" v="30" actId="14100"/>
        <pc:sldMkLst>
          <pc:docMk/>
          <pc:sldMk cId="0" sldId="273"/>
        </pc:sldMkLst>
        <pc:picChg chg="add mod">
          <ac:chgData name="Abigail Way" userId="S::abigail.way@cecstudents.org::7e3f522b-c718-4c0f-bc0d-52d396d72357" providerId="AD" clId="Web-{C94966A0-EA30-4073-AEBD-0A0B3E38E275}" dt="2025-02-10T20:33:02.124" v="1" actId="1076"/>
          <ac:picMkLst>
            <pc:docMk/>
            <pc:sldMk cId="0" sldId="273"/>
            <ac:picMk id="3" creationId="{A4D16282-D408-C383-A973-8761B8ECCEC5}"/>
          </ac:picMkLst>
        </pc:picChg>
        <pc:cxnChg chg="add mod">
          <ac:chgData name="Abigail Way" userId="S::abigail.way@cecstudents.org::7e3f522b-c718-4c0f-bc0d-52d396d72357" providerId="AD" clId="Web-{C94966A0-EA30-4073-AEBD-0A0B3E38E275}" dt="2025-02-10T20:34:53.629" v="30" actId="14100"/>
          <ac:cxnSpMkLst>
            <pc:docMk/>
            <pc:sldMk cId="0" sldId="273"/>
            <ac:cxnSpMk id="4" creationId="{FB185ED7-D65F-F96A-7408-E3A96FE0363B}"/>
          </ac:cxnSpMkLst>
        </pc:cxnChg>
      </pc:sldChg>
    </pc:docChg>
  </pc:docChgLst>
  <pc:docChgLst>
    <pc:chgData name="Abigail Way" userId="S::abigail.way@cecstudents.org::7e3f522b-c718-4c0f-bc0d-52d396d72357" providerId="AD" clId="Web-{1B396F70-D30F-4A66-8229-981D152C9011}"/>
    <pc:docChg chg="addSld delSld modSld sldOrd">
      <pc:chgData name="Abigail Way" userId="S::abigail.way@cecstudents.org::7e3f522b-c718-4c0f-bc0d-52d396d72357" providerId="AD" clId="Web-{1B396F70-D30F-4A66-8229-981D152C9011}" dt="2025-02-10T20:46:49.538" v="138"/>
      <pc:docMkLst>
        <pc:docMk/>
      </pc:docMkLst>
      <pc:sldChg chg="addSp modSp">
        <pc:chgData name="Abigail Way" userId="S::abigail.way@cecstudents.org::7e3f522b-c718-4c0f-bc0d-52d396d72357" providerId="AD" clId="Web-{1B396F70-D30F-4A66-8229-981D152C9011}" dt="2025-02-10T20:41:52.024" v="78" actId="20577"/>
        <pc:sldMkLst>
          <pc:docMk/>
          <pc:sldMk cId="0" sldId="273"/>
        </pc:sldMkLst>
        <pc:spChg chg="mod">
          <ac:chgData name="Abigail Way" userId="S::abigail.way@cecstudents.org::7e3f522b-c718-4c0f-bc0d-52d396d72357" providerId="AD" clId="Web-{1B396F70-D30F-4A66-8229-981D152C9011}" dt="2025-02-10T20:41:52.024" v="78" actId="20577"/>
          <ac:spMkLst>
            <pc:docMk/>
            <pc:sldMk cId="0" sldId="273"/>
            <ac:spMk id="2" creationId="{73A67112-CD94-FA22-E6DD-4B8FBA56FEE0}"/>
          </ac:spMkLst>
        </pc:spChg>
        <pc:spChg chg="add mod">
          <ac:chgData name="Abigail Way" userId="S::abigail.way@cecstudents.org::7e3f522b-c718-4c0f-bc0d-52d396d72357" providerId="AD" clId="Web-{1B396F70-D30F-4A66-8229-981D152C9011}" dt="2025-02-10T20:39:39.493" v="20" actId="1076"/>
          <ac:spMkLst>
            <pc:docMk/>
            <pc:sldMk cId="0" sldId="273"/>
            <ac:spMk id="9" creationId="{115CCF93-7A6E-595E-9872-9C992C22B60F}"/>
          </ac:spMkLst>
        </pc:spChg>
        <pc:spChg chg="add mod">
          <ac:chgData name="Abigail Way" userId="S::abigail.way@cecstudents.org::7e3f522b-c718-4c0f-bc0d-52d396d72357" providerId="AD" clId="Web-{1B396F70-D30F-4A66-8229-981D152C9011}" dt="2025-02-10T20:40:53.727" v="42" actId="1076"/>
          <ac:spMkLst>
            <pc:docMk/>
            <pc:sldMk cId="0" sldId="273"/>
            <ac:spMk id="10" creationId="{816F7F1A-DA4E-C161-EF47-6795C6E84F6F}"/>
          </ac:spMkLst>
        </pc:spChg>
        <pc:picChg chg="add mod">
          <ac:chgData name="Abigail Way" userId="S::abigail.way@cecstudents.org::7e3f522b-c718-4c0f-bc0d-52d396d72357" providerId="AD" clId="Web-{1B396F70-D30F-4A66-8229-981D152C9011}" dt="2025-02-10T20:37:47.540" v="1" actId="1076"/>
          <ac:picMkLst>
            <pc:docMk/>
            <pc:sldMk cId="0" sldId="273"/>
            <ac:picMk id="5" creationId="{82359C73-9105-98CA-0084-E90481D83D74}"/>
          </ac:picMkLst>
        </pc:picChg>
        <pc:picChg chg="add mod">
          <ac:chgData name="Abigail Way" userId="S::abigail.way@cecstudents.org::7e3f522b-c718-4c0f-bc0d-52d396d72357" providerId="AD" clId="Web-{1B396F70-D30F-4A66-8229-981D152C9011}" dt="2025-02-10T20:37:54.634" v="3" actId="1076"/>
          <ac:picMkLst>
            <pc:docMk/>
            <pc:sldMk cId="0" sldId="273"/>
            <ac:picMk id="6" creationId="{7FC966E2-A4F1-56BB-CA2A-7A5C1D48772F}"/>
          </ac:picMkLst>
        </pc:picChg>
        <pc:cxnChg chg="add mod">
          <ac:chgData name="Abigail Way" userId="S::abigail.way@cecstudents.org::7e3f522b-c718-4c0f-bc0d-52d396d72357" providerId="AD" clId="Web-{1B396F70-D30F-4A66-8229-981D152C9011}" dt="2025-02-10T20:38:46.368" v="10" actId="14100"/>
          <ac:cxnSpMkLst>
            <pc:docMk/>
            <pc:sldMk cId="0" sldId="273"/>
            <ac:cxnSpMk id="7" creationId="{E8898019-5C5D-FF28-5E41-FC1714CFB5A6}"/>
          </ac:cxnSpMkLst>
        </pc:cxnChg>
        <pc:cxnChg chg="add mod">
          <ac:chgData name="Abigail Way" userId="S::abigail.way@cecstudents.org::7e3f522b-c718-4c0f-bc0d-52d396d72357" providerId="AD" clId="Web-{1B396F70-D30F-4A66-8229-981D152C9011}" dt="2025-02-10T20:40:32.227" v="34" actId="1076"/>
          <ac:cxnSpMkLst>
            <pc:docMk/>
            <pc:sldMk cId="0" sldId="273"/>
            <ac:cxnSpMk id="8" creationId="{793DA67B-5276-BC6E-5CDB-C5AFCBB5860C}"/>
          </ac:cxnSpMkLst>
        </pc:cxnChg>
        <pc:cxnChg chg="add mod">
          <ac:chgData name="Abigail Way" userId="S::abigail.way@cecstudents.org::7e3f522b-c718-4c0f-bc0d-52d396d72357" providerId="AD" clId="Web-{1B396F70-D30F-4A66-8229-981D152C9011}" dt="2025-02-10T20:41:29.852" v="47" actId="14100"/>
          <ac:cxnSpMkLst>
            <pc:docMk/>
            <pc:sldMk cId="0" sldId="273"/>
            <ac:cxnSpMk id="11" creationId="{9D466E19-6486-419F-E61D-F5E016C74279}"/>
          </ac:cxnSpMkLst>
        </pc:cxnChg>
      </pc:sldChg>
      <pc:sldChg chg="del">
        <pc:chgData name="Abigail Way" userId="S::abigail.way@cecstudents.org::7e3f522b-c718-4c0f-bc0d-52d396d72357" providerId="AD" clId="Web-{1B396F70-D30F-4A66-8229-981D152C9011}" dt="2025-02-10T20:43:19.930" v="79"/>
        <pc:sldMkLst>
          <pc:docMk/>
          <pc:sldMk cId="0" sldId="274"/>
        </pc:sldMkLst>
      </pc:sldChg>
      <pc:sldChg chg="add del replId">
        <pc:chgData name="Abigail Way" userId="S::abigail.way@cecstudents.org::7e3f522b-c718-4c0f-bc0d-52d396d72357" providerId="AD" clId="Web-{1B396F70-D30F-4A66-8229-981D152C9011}" dt="2025-02-10T20:39:49.274" v="22"/>
        <pc:sldMkLst>
          <pc:docMk/>
          <pc:sldMk cId="448637797" sldId="416"/>
        </pc:sldMkLst>
      </pc:sldChg>
      <pc:sldChg chg="new del">
        <pc:chgData name="Abigail Way" userId="S::abigail.way@cecstudents.org::7e3f522b-c718-4c0f-bc0d-52d396d72357" providerId="AD" clId="Web-{1B396F70-D30F-4A66-8229-981D152C9011}" dt="2025-02-10T20:43:26.648" v="81"/>
        <pc:sldMkLst>
          <pc:docMk/>
          <pc:sldMk cId="713939848" sldId="416"/>
        </pc:sldMkLst>
      </pc:sldChg>
      <pc:sldChg chg="new del ord">
        <pc:chgData name="Abigail Way" userId="S::abigail.way@cecstudents.org::7e3f522b-c718-4c0f-bc0d-52d396d72357" providerId="AD" clId="Web-{1B396F70-D30F-4A66-8229-981D152C9011}" dt="2025-02-10T20:43:51.195" v="84"/>
        <pc:sldMkLst>
          <pc:docMk/>
          <pc:sldMk cId="1703227219" sldId="416"/>
        </pc:sldMkLst>
      </pc:sldChg>
      <pc:sldChg chg="addSp delSp modSp add del replId">
        <pc:chgData name="Abigail Way" userId="S::abigail.way@cecstudents.org::7e3f522b-c718-4c0f-bc0d-52d396d72357" providerId="AD" clId="Web-{1B396F70-D30F-4A66-8229-981D152C9011}" dt="2025-02-10T20:46:49.538" v="138"/>
        <pc:sldMkLst>
          <pc:docMk/>
          <pc:sldMk cId="1883391228" sldId="416"/>
        </pc:sldMkLst>
      </pc:sldChg>
      <pc:sldChg chg="new del">
        <pc:chgData name="Abigail Way" userId="S::abigail.way@cecstudents.org::7e3f522b-c718-4c0f-bc0d-52d396d72357" providerId="AD" clId="Web-{1B396F70-D30F-4A66-8229-981D152C9011}" dt="2025-02-10T20:46:46.976" v="137"/>
        <pc:sldMkLst>
          <pc:docMk/>
          <pc:sldMk cId="4130369263" sldId="417"/>
        </pc:sldMkLst>
      </pc:sldChg>
    </pc:docChg>
  </pc:docChgLst>
  <pc:docChgLst>
    <pc:chgData name="Abigail Way" userId="S::abigail.way@cecstudents.org::7e3f522b-c718-4c0f-bc0d-52d396d72357" providerId="AD" clId="Web-{80676D94-9612-4C49-95D3-599C869319C0}"/>
    <pc:docChg chg="addSld delSld modSld sldOrd">
      <pc:chgData name="Abigail Way" userId="S::abigail.way@cecstudents.org::7e3f522b-c718-4c0f-bc0d-52d396d72357" providerId="AD" clId="Web-{80676D94-9612-4C49-95D3-599C869319C0}" dt="2025-02-20T02:10:36.774" v="409" actId="20577"/>
      <pc:docMkLst>
        <pc:docMk/>
      </pc:docMkLst>
      <pc:sldChg chg="add">
        <pc:chgData name="Abigail Way" userId="S::abigail.way@cecstudents.org::7e3f522b-c718-4c0f-bc0d-52d396d72357" providerId="AD" clId="Web-{80676D94-9612-4C49-95D3-599C869319C0}" dt="2025-02-20T02:05:28.195" v="0"/>
        <pc:sldMkLst>
          <pc:docMk/>
          <pc:sldMk cId="2086131518" sldId="419"/>
        </pc:sldMkLst>
      </pc:sldChg>
      <pc:sldChg chg="add">
        <pc:chgData name="Abigail Way" userId="S::abigail.way@cecstudents.org::7e3f522b-c718-4c0f-bc0d-52d396d72357" providerId="AD" clId="Web-{80676D94-9612-4C49-95D3-599C869319C0}" dt="2025-02-20T02:05:39.164" v="1"/>
        <pc:sldMkLst>
          <pc:docMk/>
          <pc:sldMk cId="1693398974" sldId="420"/>
        </pc:sldMkLst>
      </pc:sldChg>
      <pc:sldChg chg="add del">
        <pc:chgData name="Abigail Way" userId="S::abigail.way@cecstudents.org::7e3f522b-c718-4c0f-bc0d-52d396d72357" providerId="AD" clId="Web-{80676D94-9612-4C49-95D3-599C869319C0}" dt="2025-02-20T02:05:49.211" v="3"/>
        <pc:sldMkLst>
          <pc:docMk/>
          <pc:sldMk cId="2336683360" sldId="421"/>
        </pc:sldMkLst>
      </pc:sldChg>
      <pc:sldChg chg="add ord">
        <pc:chgData name="Abigail Way" userId="S::abigail.way@cecstudents.org::7e3f522b-c718-4c0f-bc0d-52d396d72357" providerId="AD" clId="Web-{80676D94-9612-4C49-95D3-599C869319C0}" dt="2025-02-20T02:06:00.820" v="5"/>
        <pc:sldMkLst>
          <pc:docMk/>
          <pc:sldMk cId="3626811441" sldId="421"/>
        </pc:sldMkLst>
      </pc:sldChg>
      <pc:sldChg chg="modSp add replId">
        <pc:chgData name="Abigail Way" userId="S::abigail.way@cecstudents.org::7e3f522b-c718-4c0f-bc0d-52d396d72357" providerId="AD" clId="Web-{80676D94-9612-4C49-95D3-599C869319C0}" dt="2025-02-20T02:10:36.774" v="409" actId="20577"/>
        <pc:sldMkLst>
          <pc:docMk/>
          <pc:sldMk cId="3620724647" sldId="422"/>
        </pc:sldMkLst>
        <pc:spChg chg="mod">
          <ac:chgData name="Abigail Way" userId="S::abigail.way@cecstudents.org::7e3f522b-c718-4c0f-bc0d-52d396d72357" providerId="AD" clId="Web-{80676D94-9612-4C49-95D3-599C869319C0}" dt="2025-02-20T02:07:32.367" v="87" actId="20577"/>
          <ac:spMkLst>
            <pc:docMk/>
            <pc:sldMk cId="3620724647" sldId="422"/>
            <ac:spMk id="14" creationId="{335098D9-8829-3DFD-E9C4-99BED0D794B5}"/>
          </ac:spMkLst>
        </pc:spChg>
        <pc:spChg chg="mod">
          <ac:chgData name="Abigail Way" userId="S::abigail.way@cecstudents.org::7e3f522b-c718-4c0f-bc0d-52d396d72357" providerId="AD" clId="Web-{80676D94-9612-4C49-95D3-599C869319C0}" dt="2025-02-20T02:09:06.071" v="272" actId="20577"/>
          <ac:spMkLst>
            <pc:docMk/>
            <pc:sldMk cId="3620724647" sldId="422"/>
            <ac:spMk id="15" creationId="{E6AB9878-C3E4-A58C-7A51-EEC20C02F6B3}"/>
          </ac:spMkLst>
        </pc:spChg>
        <pc:spChg chg="mod">
          <ac:chgData name="Abigail Way" userId="S::abigail.way@cecstudents.org::7e3f522b-c718-4c0f-bc0d-52d396d72357" providerId="AD" clId="Web-{80676D94-9612-4C49-95D3-599C869319C0}" dt="2025-02-20T02:09:31.133" v="312" actId="20577"/>
          <ac:spMkLst>
            <pc:docMk/>
            <pc:sldMk cId="3620724647" sldId="422"/>
            <ac:spMk id="17" creationId="{6D36FD77-06F1-5D5C-9241-B68C1E91EF2A}"/>
          </ac:spMkLst>
        </pc:spChg>
        <pc:spChg chg="mod">
          <ac:chgData name="Abigail Way" userId="S::abigail.way@cecstudents.org::7e3f522b-c718-4c0f-bc0d-52d396d72357" providerId="AD" clId="Web-{80676D94-9612-4C49-95D3-599C869319C0}" dt="2025-02-20T02:10:36.774" v="409" actId="20577"/>
          <ac:spMkLst>
            <pc:docMk/>
            <pc:sldMk cId="3620724647" sldId="422"/>
            <ac:spMk id="18" creationId="{0BF8D2D9-65E9-AF54-C410-A869B82E4DE7}"/>
          </ac:spMkLst>
        </pc:spChg>
      </pc:sldChg>
    </pc:docChg>
  </pc:docChgLst>
  <pc:docChgLst>
    <pc:chgData name="Abigail Way" userId="S::abigail.way@cecstudents.org::7e3f522b-c718-4c0f-bc0d-52d396d72357" providerId="AD" clId="Web-{B6C7A421-7E78-47A2-97C8-24953E493552}"/>
    <pc:docChg chg="modSld">
      <pc:chgData name="Abigail Way" userId="S::abigail.way@cecstudents.org::7e3f522b-c718-4c0f-bc0d-52d396d72357" providerId="AD" clId="Web-{B6C7A421-7E78-47A2-97C8-24953E493552}" dt="2025-01-30T15:22:42.018" v="104" actId="20577"/>
      <pc:docMkLst>
        <pc:docMk/>
      </pc:docMkLst>
      <pc:sldChg chg="modSp">
        <pc:chgData name="Abigail Way" userId="S::abigail.way@cecstudents.org::7e3f522b-c718-4c0f-bc0d-52d396d72357" providerId="AD" clId="Web-{B6C7A421-7E78-47A2-97C8-24953E493552}" dt="2025-01-30T15:22:42.018" v="104" actId="20577"/>
        <pc:sldMkLst>
          <pc:docMk/>
          <pc:sldMk cId="0" sldId="301"/>
        </pc:sldMkLst>
        <pc:spChg chg="mod">
          <ac:chgData name="Abigail Way" userId="S::abigail.way@cecstudents.org::7e3f522b-c718-4c0f-bc0d-52d396d72357" providerId="AD" clId="Web-{B6C7A421-7E78-47A2-97C8-24953E493552}" dt="2025-01-30T15:22:42.018" v="104" actId="20577"/>
          <ac:spMkLst>
            <pc:docMk/>
            <pc:sldMk cId="0" sldId="301"/>
            <ac:spMk id="620" creationId="{00000000-0000-0000-0000-000000000000}"/>
          </ac:spMkLst>
        </pc:spChg>
        <pc:graphicFrameChg chg="mod modGraphic">
          <ac:chgData name="Abigail Way" userId="S::abigail.way@cecstudents.org::7e3f522b-c718-4c0f-bc0d-52d396d72357" providerId="AD" clId="Web-{B6C7A421-7E78-47A2-97C8-24953E493552}" dt="2025-01-30T15:22:22.220" v="87"/>
          <ac:graphicFrameMkLst>
            <pc:docMk/>
            <pc:sldMk cId="0" sldId="301"/>
            <ac:graphicFrameMk id="623" creationId="{00000000-0000-0000-0000-000000000000}"/>
          </ac:graphicFrameMkLst>
        </pc:graphicFrameChg>
      </pc:sldChg>
      <pc:sldChg chg="modSp">
        <pc:chgData name="Abigail Way" userId="S::abigail.way@cecstudents.org::7e3f522b-c718-4c0f-bc0d-52d396d72357" providerId="AD" clId="Web-{B6C7A421-7E78-47A2-97C8-24953E493552}" dt="2025-01-30T15:18:36.372" v="55"/>
        <pc:sldMkLst>
          <pc:docMk/>
          <pc:sldMk cId="769535978" sldId="401"/>
        </pc:sldMkLst>
        <pc:graphicFrameChg chg="mod modGraphic">
          <ac:chgData name="Abigail Way" userId="S::abigail.way@cecstudents.org::7e3f522b-c718-4c0f-bc0d-52d396d72357" providerId="AD" clId="Web-{B6C7A421-7E78-47A2-97C8-24953E493552}" dt="2025-01-30T15:18:36.372" v="55"/>
          <ac:graphicFrameMkLst>
            <pc:docMk/>
            <pc:sldMk cId="769535978" sldId="401"/>
            <ac:graphicFrameMk id="5" creationId="{4AE6A571-AD9E-8676-FF44-FFE21B91AE63}"/>
          </ac:graphicFrameMkLst>
        </pc:graphicFrameChg>
      </pc:sldChg>
    </pc:docChg>
  </pc:docChgLst>
  <pc:docChgLst>
    <pc:chgData name="Abigail Way" userId="S::abigail.way@cecstudents.org::7e3f522b-c718-4c0f-bc0d-52d396d72357" providerId="AD" clId="Web-{1AA31B7C-049A-45F1-8B7A-68EE404EBF9F}"/>
    <pc:docChg chg="addSld modSld">
      <pc:chgData name="Abigail Way" userId="S::abigail.way@cecstudents.org::7e3f522b-c718-4c0f-bc0d-52d396d72357" providerId="AD" clId="Web-{1AA31B7C-049A-45F1-8B7A-68EE404EBF9F}" dt="2025-01-13T21:05:22.003" v="180" actId="20577"/>
      <pc:docMkLst>
        <pc:docMk/>
      </pc:docMkLst>
      <pc:sldChg chg="addSp modSp new">
        <pc:chgData name="Abigail Way" userId="S::abigail.way@cecstudents.org::7e3f522b-c718-4c0f-bc0d-52d396d72357" providerId="AD" clId="Web-{1AA31B7C-049A-45F1-8B7A-68EE404EBF9F}" dt="2025-01-13T21:05:22.003" v="180" actId="20577"/>
        <pc:sldMkLst>
          <pc:docMk/>
          <pc:sldMk cId="303985989" sldId="393"/>
        </pc:sldMkLst>
        <pc:spChg chg="mod">
          <ac:chgData name="Abigail Way" userId="S::abigail.way@cecstudents.org::7e3f522b-c718-4c0f-bc0d-52d396d72357" providerId="AD" clId="Web-{1AA31B7C-049A-45F1-8B7A-68EE404EBF9F}" dt="2025-01-13T20:16:04.203" v="13" actId="20577"/>
          <ac:spMkLst>
            <pc:docMk/>
            <pc:sldMk cId="303985989" sldId="393"/>
            <ac:spMk id="2" creationId="{ADC67F7A-864A-D71A-2226-DFC07A6DE72A}"/>
          </ac:spMkLst>
        </pc:spChg>
        <pc:spChg chg="add mod">
          <ac:chgData name="Abigail Way" userId="S::abigail.way@cecstudents.org::7e3f522b-c718-4c0f-bc0d-52d396d72357" providerId="AD" clId="Web-{1AA31B7C-049A-45F1-8B7A-68EE404EBF9F}" dt="2025-01-13T21:05:22.003" v="180" actId="20577"/>
          <ac:spMkLst>
            <pc:docMk/>
            <pc:sldMk cId="303985989" sldId="393"/>
            <ac:spMk id="6" creationId="{B33E72A9-8959-8A99-740D-F69122B01AFB}"/>
          </ac:spMkLst>
        </pc:spChg>
      </pc:sldChg>
    </pc:docChg>
  </pc:docChgLst>
  <pc:docChgLst>
    <pc:chgData name="Abigail Way" userId="S::abigail.way@cecstudents.org::7e3f522b-c718-4c0f-bc0d-52d396d72357" providerId="AD" clId="Web-{15F2D5F1-5644-4334-97DC-8C8EE1B667D4}"/>
    <pc:docChg chg="modSld">
      <pc:chgData name="Abigail Way" userId="S::abigail.way@cecstudents.org::7e3f522b-c718-4c0f-bc0d-52d396d72357" providerId="AD" clId="Web-{15F2D5F1-5644-4334-97DC-8C8EE1B667D4}" dt="2025-02-20T00:40:50.217" v="475"/>
      <pc:docMkLst>
        <pc:docMk/>
      </pc:docMkLst>
      <pc:sldChg chg="modSp">
        <pc:chgData name="Abigail Way" userId="S::abigail.way@cecstudents.org::7e3f522b-c718-4c0f-bc0d-52d396d72357" providerId="AD" clId="Web-{15F2D5F1-5644-4334-97DC-8C8EE1B667D4}" dt="2025-02-20T00:40:50.217" v="475"/>
        <pc:sldMkLst>
          <pc:docMk/>
          <pc:sldMk cId="1369256227" sldId="417"/>
        </pc:sldMkLst>
        <pc:graphicFrameChg chg="mod modGraphic">
          <ac:chgData name="Abigail Way" userId="S::abigail.way@cecstudents.org::7e3f522b-c718-4c0f-bc0d-52d396d72357" providerId="AD" clId="Web-{15F2D5F1-5644-4334-97DC-8C8EE1B667D4}" dt="2025-02-20T00:40:50.217" v="475"/>
          <ac:graphicFrameMkLst>
            <pc:docMk/>
            <pc:sldMk cId="1369256227" sldId="417"/>
            <ac:graphicFrameMk id="5" creationId="{0AFE9B49-C457-234C-446C-9DF1751DE4BD}"/>
          </ac:graphicFrameMkLst>
        </pc:graphicFrameChg>
      </pc:sldChg>
    </pc:docChg>
  </pc:docChgLst>
  <pc:docChgLst>
    <pc:chgData name="Andrew Lyon" userId="S::andrew.lyon@coloradoearlycolleges.org::d1a8c3f8-967f-45ec-85c1-16e51caccca6" providerId="AD" clId="Web-{9D2CAB95-E9F7-4EED-9671-3CF392736607}"/>
    <pc:docChg chg="modSld">
      <pc:chgData name="Andrew Lyon" userId="S::andrew.lyon@coloradoearlycolleges.org::d1a8c3f8-967f-45ec-85c1-16e51caccca6" providerId="AD" clId="Web-{9D2CAB95-E9F7-4EED-9671-3CF392736607}" dt="2024-10-28T19:42:48.573" v="11" actId="20577"/>
      <pc:docMkLst>
        <pc:docMk/>
      </pc:docMkLst>
      <pc:sldChg chg="modSp">
        <pc:chgData name="Andrew Lyon" userId="S::andrew.lyon@coloradoearlycolleges.org::d1a8c3f8-967f-45ec-85c1-16e51caccca6" providerId="AD" clId="Web-{9D2CAB95-E9F7-4EED-9671-3CF392736607}" dt="2024-10-28T19:42:48.573" v="11" actId="20577"/>
        <pc:sldMkLst>
          <pc:docMk/>
          <pc:sldMk cId="0" sldId="257"/>
        </pc:sldMkLst>
      </pc:sldChg>
    </pc:docChg>
  </pc:docChgLst>
  <pc:docChgLst>
    <pc:chgData name="Abigail Way" userId="S::abigail.way@cecstudents.org::7e3f522b-c718-4c0f-bc0d-52d396d72357" providerId="AD" clId="Web-{F27E6762-5CDF-4509-9167-033A722532EE}"/>
    <pc:docChg chg="modSld">
      <pc:chgData name="Abigail Way" userId="S::abigail.way@cecstudents.org::7e3f522b-c718-4c0f-bc0d-52d396d72357" providerId="AD" clId="Web-{F27E6762-5CDF-4509-9167-033A722532EE}" dt="2025-02-10T20:36:25.490" v="4"/>
      <pc:docMkLst>
        <pc:docMk/>
      </pc:docMkLst>
      <pc:sldChg chg="addSp delSp modSp">
        <pc:chgData name="Abigail Way" userId="S::abigail.way@cecstudents.org::7e3f522b-c718-4c0f-bc0d-52d396d72357" providerId="AD" clId="Web-{F27E6762-5CDF-4509-9167-033A722532EE}" dt="2025-02-10T20:36:25.490" v="4"/>
        <pc:sldMkLst>
          <pc:docMk/>
          <pc:sldMk cId="0" sldId="273"/>
        </pc:sldMkLst>
      </pc:sldChg>
    </pc:docChg>
  </pc:docChgLst>
  <pc:docChgLst>
    <pc:chgData name="Dimas Tarin" userId="S::dimas.tarin@cecstudents.org::4f98e7f8-76ed-426a-b382-5a654525f775" providerId="AD" clId="Web-{22308C2B-0CDB-4FFE-B9A5-1F91D079D0F3}"/>
    <pc:docChg chg="modSld">
      <pc:chgData name="Dimas Tarin" userId="S::dimas.tarin@cecstudents.org::4f98e7f8-76ed-426a-b382-5a654525f775" providerId="AD" clId="Web-{22308C2B-0CDB-4FFE-B9A5-1F91D079D0F3}" dt="2025-01-31T15:13:04.116" v="604" actId="20577"/>
      <pc:docMkLst>
        <pc:docMk/>
      </pc:docMkLst>
      <pc:sldChg chg="modSp">
        <pc:chgData name="Dimas Tarin" userId="S::dimas.tarin@cecstudents.org::4f98e7f8-76ed-426a-b382-5a654525f775" providerId="AD" clId="Web-{22308C2B-0CDB-4FFE-B9A5-1F91D079D0F3}" dt="2025-01-31T15:13:04.116" v="604" actId="20577"/>
        <pc:sldMkLst>
          <pc:docMk/>
          <pc:sldMk cId="1162722576" sldId="400"/>
        </pc:sldMkLst>
        <pc:spChg chg="mod">
          <ac:chgData name="Dimas Tarin" userId="S::dimas.tarin@cecstudents.org::4f98e7f8-76ed-426a-b382-5a654525f775" providerId="AD" clId="Web-{22308C2B-0CDB-4FFE-B9A5-1F91D079D0F3}" dt="2025-01-31T15:13:04.116" v="604" actId="20577"/>
          <ac:spMkLst>
            <pc:docMk/>
            <pc:sldMk cId="1162722576" sldId="400"/>
            <ac:spMk id="6" creationId="{16B33F6F-3E8A-10C6-B508-D0A796925FE7}"/>
          </ac:spMkLst>
        </pc:spChg>
        <pc:graphicFrameChg chg="mod modGraphic">
          <ac:chgData name="Dimas Tarin" userId="S::dimas.tarin@cecstudents.org::4f98e7f8-76ed-426a-b382-5a654525f775" providerId="AD" clId="Web-{22308C2B-0CDB-4FFE-B9A5-1F91D079D0F3}" dt="2025-01-31T15:12:05.975" v="560"/>
          <ac:graphicFrameMkLst>
            <pc:docMk/>
            <pc:sldMk cId="1162722576" sldId="400"/>
            <ac:graphicFrameMk id="5" creationId="{4AE6A571-AD9E-8676-FF44-FFE21B91AE63}"/>
          </ac:graphicFrameMkLst>
        </pc:graphicFrameChg>
      </pc:sldChg>
      <pc:sldChg chg="modSp">
        <pc:chgData name="Dimas Tarin" userId="S::dimas.tarin@cecstudents.org::4f98e7f8-76ed-426a-b382-5a654525f775" providerId="AD" clId="Web-{22308C2B-0CDB-4FFE-B9A5-1F91D079D0F3}" dt="2025-01-31T15:10:36.928" v="540"/>
        <pc:sldMkLst>
          <pc:docMk/>
          <pc:sldMk cId="769535978" sldId="401"/>
        </pc:sldMkLst>
        <pc:graphicFrameChg chg="mod modGraphic">
          <ac:chgData name="Dimas Tarin" userId="S::dimas.tarin@cecstudents.org::4f98e7f8-76ed-426a-b382-5a654525f775" providerId="AD" clId="Web-{22308C2B-0CDB-4FFE-B9A5-1F91D079D0F3}" dt="2025-01-31T15:10:36.928" v="540"/>
          <ac:graphicFrameMkLst>
            <pc:docMk/>
            <pc:sldMk cId="769535978" sldId="401"/>
            <ac:graphicFrameMk id="5" creationId="{4AE6A571-AD9E-8676-FF44-FFE21B91AE63}"/>
          </ac:graphicFrameMkLst>
        </pc:graphicFrameChg>
      </pc:sldChg>
    </pc:docChg>
  </pc:docChgLst>
  <pc:docChgLst>
    <pc:chgData name="Abigail Way" userId="7e3f522b-c718-4c0f-bc0d-52d396d72357" providerId="ADAL" clId="{999F688F-17FC-46F0-A406-2C0B2C786F40}"/>
    <pc:docChg chg="custSel modSld">
      <pc:chgData name="Abigail Way" userId="7e3f522b-c718-4c0f-bc0d-52d396d72357" providerId="ADAL" clId="{999F688F-17FC-46F0-A406-2C0B2C786F40}" dt="2024-10-31T15:38:30.292" v="43" actId="1076"/>
      <pc:docMkLst>
        <pc:docMk/>
      </pc:docMkLst>
      <pc:sldChg chg="modSp">
        <pc:chgData name="Abigail Way" userId="7e3f522b-c718-4c0f-bc0d-52d396d72357" providerId="ADAL" clId="{999F688F-17FC-46F0-A406-2C0B2C786F40}" dt="2024-10-31T15:36:37.192" v="37" actId="20578"/>
        <pc:sldMkLst>
          <pc:docMk/>
          <pc:sldMk cId="2663869919" sldId="343"/>
        </pc:sldMkLst>
      </pc:sldChg>
      <pc:sldChg chg="modSp">
        <pc:chgData name="Abigail Way" userId="7e3f522b-c718-4c0f-bc0d-52d396d72357" providerId="ADAL" clId="{999F688F-17FC-46F0-A406-2C0B2C786F40}" dt="2024-10-31T15:38:30.292" v="43" actId="1076"/>
        <pc:sldMkLst>
          <pc:docMk/>
          <pc:sldMk cId="1058763404" sldId="351"/>
        </pc:sldMkLst>
      </pc:sldChg>
    </pc:docChg>
  </pc:docChgLst>
  <pc:docChgLst>
    <pc:chgData name="Abigail Way" userId="S::abigail.way@cecstudents.org::7e3f522b-c718-4c0f-bc0d-52d396d72357" providerId="AD" clId="Web-{57770656-DD91-46E9-95E5-F59C3252DDB2}"/>
    <pc:docChg chg="addSld modSld">
      <pc:chgData name="Abigail Way" userId="S::abigail.way@cecstudents.org::7e3f522b-c718-4c0f-bc0d-52d396d72357" providerId="AD" clId="Web-{57770656-DD91-46E9-95E5-F59C3252DDB2}" dt="2025-02-11T15:09:30.016" v="7" actId="1076"/>
      <pc:docMkLst>
        <pc:docMk/>
      </pc:docMkLst>
      <pc:sldChg chg="addSp modSp new mod modClrScheme chgLayout">
        <pc:chgData name="Abigail Way" userId="S::abigail.way@cecstudents.org::7e3f522b-c718-4c0f-bc0d-52d396d72357" providerId="AD" clId="Web-{57770656-DD91-46E9-95E5-F59C3252DDB2}" dt="2025-02-11T15:09:30.016" v="7" actId="1076"/>
        <pc:sldMkLst>
          <pc:docMk/>
          <pc:sldMk cId="277601430" sldId="416"/>
        </pc:sldMkLst>
        <pc:spChg chg="mod ord">
          <ac:chgData name="Abigail Way" userId="S::abigail.way@cecstudents.org::7e3f522b-c718-4c0f-bc0d-52d396d72357" providerId="AD" clId="Web-{57770656-DD91-46E9-95E5-F59C3252DDB2}" dt="2025-02-11T15:09:11.953" v="1"/>
          <ac:spMkLst>
            <pc:docMk/>
            <pc:sldMk cId="277601430" sldId="416"/>
            <ac:spMk id="2" creationId="{8C30CE0B-F6A1-9B33-6A5D-B4D8EFD43BC2}"/>
          </ac:spMkLst>
        </pc:spChg>
        <pc:spChg chg="mod ord">
          <ac:chgData name="Abigail Way" userId="S::abigail.way@cecstudents.org::7e3f522b-c718-4c0f-bc0d-52d396d72357" providerId="AD" clId="Web-{57770656-DD91-46E9-95E5-F59C3252DDB2}" dt="2025-02-11T15:09:11.953" v="1"/>
          <ac:spMkLst>
            <pc:docMk/>
            <pc:sldMk cId="277601430" sldId="416"/>
            <ac:spMk id="3" creationId="{9E783A26-EB09-C9DD-1923-C731FC90C4B2}"/>
          </ac:spMkLst>
        </pc:spChg>
        <pc:spChg chg="mod ord">
          <ac:chgData name="Abigail Way" userId="S::abigail.way@cecstudents.org::7e3f522b-c718-4c0f-bc0d-52d396d72357" providerId="AD" clId="Web-{57770656-DD91-46E9-95E5-F59C3252DDB2}" dt="2025-02-11T15:09:11.953" v="1"/>
          <ac:spMkLst>
            <pc:docMk/>
            <pc:sldMk cId="277601430" sldId="416"/>
            <ac:spMk id="4" creationId="{B23DC194-D600-80B5-6515-211DB576E00A}"/>
          </ac:spMkLst>
        </pc:spChg>
        <pc:spChg chg="mod ord">
          <ac:chgData name="Abigail Way" userId="S::abigail.way@cecstudents.org::7e3f522b-c718-4c0f-bc0d-52d396d72357" providerId="AD" clId="Web-{57770656-DD91-46E9-95E5-F59C3252DDB2}" dt="2025-02-11T15:09:11.953" v="1"/>
          <ac:spMkLst>
            <pc:docMk/>
            <pc:sldMk cId="277601430" sldId="416"/>
            <ac:spMk id="5" creationId="{599A2360-308A-39EA-0CC9-011FF97C1186}"/>
          </ac:spMkLst>
        </pc:spChg>
        <pc:picChg chg="add mod">
          <ac:chgData name="Abigail Way" userId="S::abigail.way@cecstudents.org::7e3f522b-c718-4c0f-bc0d-52d396d72357" providerId="AD" clId="Web-{57770656-DD91-46E9-95E5-F59C3252DDB2}" dt="2025-02-11T15:09:30.016" v="7" actId="1076"/>
          <ac:picMkLst>
            <pc:docMk/>
            <pc:sldMk cId="277601430" sldId="416"/>
            <ac:picMk id="6" creationId="{DF2609C9-DA9C-70E2-0523-ADFA196B2565}"/>
          </ac:picMkLst>
        </pc:picChg>
      </pc:sldChg>
    </pc:docChg>
  </pc:docChgLst>
  <pc:docChgLst>
    <pc:chgData name="Abigail Way" userId="S::abigail.way@cecstudents.org::7e3f522b-c718-4c0f-bc0d-52d396d72357" providerId="AD" clId="Web-{1408E77D-239B-4111-801D-8091B1B7F6B7}"/>
    <pc:docChg chg="modSld">
      <pc:chgData name="Abigail Way" userId="S::abigail.way@cecstudents.org::7e3f522b-c718-4c0f-bc0d-52d396d72357" providerId="AD" clId="Web-{1408E77D-239B-4111-801D-8091B1B7F6B7}" dt="2025-02-20T20:28:59.414" v="592"/>
      <pc:docMkLst>
        <pc:docMk/>
      </pc:docMkLst>
      <pc:sldChg chg="modSp">
        <pc:chgData name="Abigail Way" userId="S::abigail.way@cecstudents.org::7e3f522b-c718-4c0f-bc0d-52d396d72357" providerId="AD" clId="Web-{1408E77D-239B-4111-801D-8091B1B7F6B7}" dt="2025-02-20T20:24:05.061" v="192" actId="20577"/>
        <pc:sldMkLst>
          <pc:docMk/>
          <pc:sldMk cId="0" sldId="262"/>
        </pc:sldMkLst>
        <pc:spChg chg="mod">
          <ac:chgData name="Abigail Way" userId="S::abigail.way@cecstudents.org::7e3f522b-c718-4c0f-bc0d-52d396d72357" providerId="AD" clId="Web-{1408E77D-239B-4111-801D-8091B1B7F6B7}" dt="2025-02-20T20:24:05.061" v="192" actId="20577"/>
          <ac:spMkLst>
            <pc:docMk/>
            <pc:sldMk cId="0" sldId="262"/>
            <ac:spMk id="3" creationId="{BEEFF769-AF83-F481-78E5-4FB46481FB28}"/>
          </ac:spMkLst>
        </pc:spChg>
      </pc:sldChg>
      <pc:sldChg chg="modSp">
        <pc:chgData name="Abigail Way" userId="S::abigail.way@cecstudents.org::7e3f522b-c718-4c0f-bc0d-52d396d72357" providerId="AD" clId="Web-{1408E77D-239B-4111-801D-8091B1B7F6B7}" dt="2025-02-20T20:28:59.414" v="592"/>
        <pc:sldMkLst>
          <pc:docMk/>
          <pc:sldMk cId="0" sldId="302"/>
        </pc:sldMkLst>
        <pc:graphicFrameChg chg="mod modGraphic">
          <ac:chgData name="Abigail Way" userId="S::abigail.way@cecstudents.org::7e3f522b-c718-4c0f-bc0d-52d396d72357" providerId="AD" clId="Web-{1408E77D-239B-4111-801D-8091B1B7F6B7}" dt="2025-02-20T20:28:59.414" v="592"/>
          <ac:graphicFrameMkLst>
            <pc:docMk/>
            <pc:sldMk cId="0" sldId="302"/>
            <ac:graphicFrameMk id="631" creationId="{00000000-0000-0000-0000-000000000000}"/>
          </ac:graphicFrameMkLst>
        </pc:graphicFrameChg>
      </pc:sldChg>
      <pc:sldChg chg="modSp">
        <pc:chgData name="Abigail Way" userId="S::abigail.way@cecstudents.org::7e3f522b-c718-4c0f-bc0d-52d396d72357" providerId="AD" clId="Web-{1408E77D-239B-4111-801D-8091B1B7F6B7}" dt="2025-02-20T20:27:56.228" v="504"/>
        <pc:sldMkLst>
          <pc:docMk/>
          <pc:sldMk cId="1369256227" sldId="417"/>
        </pc:sldMkLst>
        <pc:graphicFrameChg chg="mod modGraphic">
          <ac:chgData name="Abigail Way" userId="S::abigail.way@cecstudents.org::7e3f522b-c718-4c0f-bc0d-52d396d72357" providerId="AD" clId="Web-{1408E77D-239B-4111-801D-8091B1B7F6B7}" dt="2025-02-20T20:27:56.228" v="504"/>
          <ac:graphicFrameMkLst>
            <pc:docMk/>
            <pc:sldMk cId="1369256227" sldId="417"/>
            <ac:graphicFrameMk id="5" creationId="{0AFE9B49-C457-234C-446C-9DF1751DE4BD}"/>
          </ac:graphicFrameMkLst>
        </pc:graphicFrameChg>
      </pc:sldChg>
    </pc:docChg>
  </pc:docChgLst>
  <pc:docChgLst>
    <pc:chgData name="Abigail Way" userId="S::abigail.way@cecstudents.org::7e3f522b-c718-4c0f-bc0d-52d396d72357" providerId="AD" clId="Web-{2DAEEF76-453F-409F-814E-E53AA38750B2}"/>
    <pc:docChg chg="modSld">
      <pc:chgData name="Abigail Way" userId="S::abigail.way@cecstudents.org::7e3f522b-c718-4c0f-bc0d-52d396d72357" providerId="AD" clId="Web-{2DAEEF76-453F-409F-814E-E53AA38750B2}" dt="2025-02-06T20:20:44.530" v="331"/>
      <pc:docMkLst>
        <pc:docMk/>
      </pc:docMkLst>
      <pc:sldChg chg="modSp">
        <pc:chgData name="Abigail Way" userId="S::abigail.way@cecstudents.org::7e3f522b-c718-4c0f-bc0d-52d396d72357" providerId="AD" clId="Web-{2DAEEF76-453F-409F-814E-E53AA38750B2}" dt="2025-02-06T20:20:44.530" v="331"/>
        <pc:sldMkLst>
          <pc:docMk/>
          <pc:sldMk cId="2570999788" sldId="411"/>
        </pc:sldMkLst>
        <pc:graphicFrameChg chg="mod modGraphic">
          <ac:chgData name="Abigail Way" userId="S::abigail.way@cecstudents.org::7e3f522b-c718-4c0f-bc0d-52d396d72357" providerId="AD" clId="Web-{2DAEEF76-453F-409F-814E-E53AA38750B2}" dt="2025-02-06T20:20:44.530" v="331"/>
          <ac:graphicFrameMkLst>
            <pc:docMk/>
            <pc:sldMk cId="2570999788" sldId="411"/>
            <ac:graphicFrameMk id="5" creationId="{AD8ECFAF-321A-7848-9E25-66CB638209A1}"/>
          </ac:graphicFrameMkLst>
        </pc:graphicFrameChg>
      </pc:sldChg>
    </pc:docChg>
  </pc:docChgLst>
  <pc:docChgLst>
    <pc:chgData name="Ryder Sandstrum" userId="S::ryder.sandstrum@cecstudents.org::54af1109-e739-415b-aaca-c63ce39231da" providerId="AD" clId="Web-{7D7458D2-CC47-AB12-67CF-2D516423EF24}"/>
    <pc:docChg chg="modSld">
      <pc:chgData name="Ryder Sandstrum" userId="S::ryder.sandstrum@cecstudents.org::54af1109-e739-415b-aaca-c63ce39231da" providerId="AD" clId="Web-{7D7458D2-CC47-AB12-67CF-2D516423EF24}" dt="2025-01-14T15:43:58.547" v="30" actId="20577"/>
      <pc:docMkLst>
        <pc:docMk/>
      </pc:docMkLst>
      <pc:sldChg chg="modSp">
        <pc:chgData name="Ryder Sandstrum" userId="S::ryder.sandstrum@cecstudents.org::54af1109-e739-415b-aaca-c63ce39231da" providerId="AD" clId="Web-{7D7458D2-CC47-AB12-67CF-2D516423EF24}" dt="2025-01-14T15:43:58.547" v="30" actId="20577"/>
        <pc:sldMkLst>
          <pc:docMk/>
          <pc:sldMk cId="1058763404" sldId="351"/>
        </pc:sldMkLst>
        <pc:spChg chg="mod">
          <ac:chgData name="Ryder Sandstrum" userId="S::ryder.sandstrum@cecstudents.org::54af1109-e739-415b-aaca-c63ce39231da" providerId="AD" clId="Web-{7D7458D2-CC47-AB12-67CF-2D516423EF24}" dt="2025-01-14T15:43:58.547" v="30" actId="20577"/>
          <ac:spMkLst>
            <pc:docMk/>
            <pc:sldMk cId="1058763404" sldId="351"/>
            <ac:spMk id="4" creationId="{EE31778C-5BC8-40FC-BE90-CA2E33AED77C}"/>
          </ac:spMkLst>
        </pc:spChg>
      </pc:sldChg>
    </pc:docChg>
  </pc:docChgLst>
  <pc:docChgLst>
    <pc:chgData name="Dimas Tarin" userId="S::dimas.tarin@cecstudents.org::4f98e7f8-76ed-426a-b382-5a654525f775" providerId="AD" clId="Web-{3F6F65F8-8B7A-C073-5B38-4A0513C1E95C}"/>
    <pc:docChg chg="modSld">
      <pc:chgData name="Dimas Tarin" userId="S::dimas.tarin@cecstudents.org::4f98e7f8-76ed-426a-b382-5a654525f775" providerId="AD" clId="Web-{3F6F65F8-8B7A-C073-5B38-4A0513C1E95C}" dt="2024-12-02T20:23:14.861" v="56" actId="20577"/>
      <pc:docMkLst>
        <pc:docMk/>
      </pc:docMkLst>
      <pc:sldChg chg="modSp">
        <pc:chgData name="Dimas Tarin" userId="S::dimas.tarin@cecstudents.org::4f98e7f8-76ed-426a-b382-5a654525f775" providerId="AD" clId="Web-{3F6F65F8-8B7A-C073-5B38-4A0513C1E95C}" dt="2024-12-02T20:23:14.861" v="56" actId="20577"/>
        <pc:sldMkLst>
          <pc:docMk/>
          <pc:sldMk cId="848282540" sldId="365"/>
        </pc:sldMkLst>
        <pc:spChg chg="mod">
          <ac:chgData name="Dimas Tarin" userId="S::dimas.tarin@cecstudents.org::4f98e7f8-76ed-426a-b382-5a654525f775" providerId="AD" clId="Web-{3F6F65F8-8B7A-C073-5B38-4A0513C1E95C}" dt="2024-12-02T20:21:57.907" v="19" actId="20577"/>
          <ac:spMkLst>
            <pc:docMk/>
            <pc:sldMk cId="848282540" sldId="365"/>
            <ac:spMk id="22" creationId="{239F0D9C-E3E1-49A3-AEA0-36F573C5734D}"/>
          </ac:spMkLst>
        </pc:spChg>
        <pc:spChg chg="mod">
          <ac:chgData name="Dimas Tarin" userId="S::dimas.tarin@cecstudents.org::4f98e7f8-76ed-426a-b382-5a654525f775" providerId="AD" clId="Web-{3F6F65F8-8B7A-C073-5B38-4A0513C1E95C}" dt="2024-12-02T20:23:14.861" v="56" actId="20577"/>
          <ac:spMkLst>
            <pc:docMk/>
            <pc:sldMk cId="848282540" sldId="365"/>
            <ac:spMk id="30" creationId="{94730B9C-AC61-4D1E-AF28-28C057EDADCD}"/>
          </ac:spMkLst>
        </pc:spChg>
      </pc:sldChg>
    </pc:docChg>
  </pc:docChgLst>
  <pc:docChgLst>
    <pc:chgData name="Abigail Way" userId="S::abigail.way@cecstudents.org::7e3f522b-c718-4c0f-bc0d-52d396d72357" providerId="AD" clId="Web-{40596EF9-9DEE-4BB9-9BD7-66711A15C124}"/>
    <pc:docChg chg="modSld">
      <pc:chgData name="Abigail Way" userId="S::abigail.way@cecstudents.org::7e3f522b-c718-4c0f-bc0d-52d396d72357" providerId="AD" clId="Web-{40596EF9-9DEE-4BB9-9BD7-66711A15C124}" dt="2025-01-17T20:24:49.584" v="148" actId="20577"/>
      <pc:docMkLst>
        <pc:docMk/>
      </pc:docMkLst>
      <pc:sldChg chg="modSp">
        <pc:chgData name="Abigail Way" userId="S::abigail.way@cecstudents.org::7e3f522b-c718-4c0f-bc0d-52d396d72357" providerId="AD" clId="Web-{40596EF9-9DEE-4BB9-9BD7-66711A15C124}" dt="2025-01-17T20:24:49.584" v="148" actId="20577"/>
        <pc:sldMkLst>
          <pc:docMk/>
          <pc:sldMk cId="748073624" sldId="383"/>
        </pc:sldMkLst>
        <pc:spChg chg="mod">
          <ac:chgData name="Abigail Way" userId="S::abigail.way@cecstudents.org::7e3f522b-c718-4c0f-bc0d-52d396d72357" providerId="AD" clId="Web-{40596EF9-9DEE-4BB9-9BD7-66711A15C124}" dt="2025-01-17T20:24:49.584" v="148" actId="20577"/>
          <ac:spMkLst>
            <pc:docMk/>
            <pc:sldMk cId="748073624" sldId="383"/>
            <ac:spMk id="27" creationId="{83786033-6426-3B96-E4AC-973856F44CC3}"/>
          </ac:spMkLst>
        </pc:spChg>
        <pc:spChg chg="mod">
          <ac:chgData name="Abigail Way" userId="S::abigail.way@cecstudents.org::7e3f522b-c718-4c0f-bc0d-52d396d72357" providerId="AD" clId="Web-{40596EF9-9DEE-4BB9-9BD7-66711A15C124}" dt="2025-01-17T20:24:24.912" v="107" actId="20577"/>
          <ac:spMkLst>
            <pc:docMk/>
            <pc:sldMk cId="748073624" sldId="383"/>
            <ac:spMk id="30" creationId="{4DA3CF34-ED27-2729-7356-BFD9D93CDB5C}"/>
          </ac:spMkLst>
        </pc:spChg>
      </pc:sldChg>
    </pc:docChg>
  </pc:docChgLst>
  <pc:docChgLst>
    <pc:chgData name="Abigail Way" userId="S::abigail.way@cecstudents.org::7e3f522b-c718-4c0f-bc0d-52d396d72357" providerId="AD" clId="Web-{068145DA-BE56-4730-903C-947BD2BE1E35}"/>
    <pc:docChg chg="modSld">
      <pc:chgData name="Abigail Way" userId="S::abigail.way@cecstudents.org::7e3f522b-c718-4c0f-bc0d-52d396d72357" providerId="AD" clId="Web-{068145DA-BE56-4730-903C-947BD2BE1E35}" dt="2025-02-12T17:12:35.902" v="289"/>
      <pc:docMkLst>
        <pc:docMk/>
      </pc:docMkLst>
      <pc:sldChg chg="modSp">
        <pc:chgData name="Abigail Way" userId="S::abigail.way@cecstudents.org::7e3f522b-c718-4c0f-bc0d-52d396d72357" providerId="AD" clId="Web-{068145DA-BE56-4730-903C-947BD2BE1E35}" dt="2025-02-12T17:10:31.465" v="4" actId="20577"/>
        <pc:sldMkLst>
          <pc:docMk/>
          <pc:sldMk cId="3307356371" sldId="362"/>
        </pc:sldMkLst>
        <pc:spChg chg="mod">
          <ac:chgData name="Abigail Way" userId="S::abigail.way@cecstudents.org::7e3f522b-c718-4c0f-bc0d-52d396d72357" providerId="AD" clId="Web-{068145DA-BE56-4730-903C-947BD2BE1E35}" dt="2025-02-12T17:10:31.465" v="4" actId="20577"/>
          <ac:spMkLst>
            <pc:docMk/>
            <pc:sldMk cId="3307356371" sldId="362"/>
            <ac:spMk id="3" creationId="{1CA11D8D-4F9C-47C4-854B-AC384B59C314}"/>
          </ac:spMkLst>
        </pc:spChg>
      </pc:sldChg>
      <pc:sldChg chg="modSp">
        <pc:chgData name="Abigail Way" userId="S::abigail.way@cecstudents.org::7e3f522b-c718-4c0f-bc0d-52d396d72357" providerId="AD" clId="Web-{068145DA-BE56-4730-903C-947BD2BE1E35}" dt="2025-02-12T17:12:35.902" v="289"/>
        <pc:sldMkLst>
          <pc:docMk/>
          <pc:sldMk cId="3078026586" sldId="415"/>
        </pc:sldMkLst>
        <pc:spChg chg="mod">
          <ac:chgData name="Abigail Way" userId="S::abigail.way@cecstudents.org::7e3f522b-c718-4c0f-bc0d-52d396d72357" providerId="AD" clId="Web-{068145DA-BE56-4730-903C-947BD2BE1E35}" dt="2025-02-12T17:10:55.809" v="5" actId="20577"/>
          <ac:spMkLst>
            <pc:docMk/>
            <pc:sldMk cId="3078026586" sldId="415"/>
            <ac:spMk id="6" creationId="{851AAB5A-AF48-65B6-3F14-EEB79786489C}"/>
          </ac:spMkLst>
        </pc:spChg>
        <pc:graphicFrameChg chg="mod modGraphic">
          <ac:chgData name="Abigail Way" userId="S::abigail.way@cecstudents.org::7e3f522b-c718-4c0f-bc0d-52d396d72357" providerId="AD" clId="Web-{068145DA-BE56-4730-903C-947BD2BE1E35}" dt="2025-02-12T17:12:35.902" v="289"/>
          <ac:graphicFrameMkLst>
            <pc:docMk/>
            <pc:sldMk cId="3078026586" sldId="415"/>
            <ac:graphicFrameMk id="5" creationId="{B3129F0B-FE5A-D1A3-0674-197475E6D1E4}"/>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353c20ba41_0_27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353c20ba41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5025" y="685800"/>
            <a:ext cx="2649538"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4742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29338e7841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29338e78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263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353c20ba41_0_15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353c20ba4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First Base Drawing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353c20ba41_0_39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353c20ba4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Second Base Drawing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353c20ba41_0_16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353c20ba4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First Conveyer Belt Drawing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112C9932-FE4A-4CF0-7E85-5F9747C99F65}"/>
            </a:ext>
          </a:extLst>
        </p:cNvPr>
        <p:cNvGrpSpPr/>
        <p:nvPr/>
      </p:nvGrpSpPr>
      <p:grpSpPr>
        <a:xfrm>
          <a:off x="0" y="0"/>
          <a:ext cx="0" cy="0"/>
          <a:chOff x="0" y="0"/>
          <a:chExt cx="0" cy="0"/>
        </a:xfrm>
      </p:grpSpPr>
      <p:sp>
        <p:nvSpPr>
          <p:cNvPr id="238" name="Google Shape;238;g229338e7841_0_0:notes">
            <a:extLst>
              <a:ext uri="{FF2B5EF4-FFF2-40B4-BE49-F238E27FC236}">
                <a16:creationId xmlns:a16="http://schemas.microsoft.com/office/drawing/2014/main" id="{9E73E309-B1A1-5DE5-1387-56065CF11055}"/>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29338e7841_0_0:notes">
            <a:extLst>
              <a:ext uri="{FF2B5EF4-FFF2-40B4-BE49-F238E27FC236}">
                <a16:creationId xmlns:a16="http://schemas.microsoft.com/office/drawing/2014/main" id="{651E24AB-6445-DE3D-DFFE-175EE609DA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952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45bdf5f3c5_0_6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45bdf5f3c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45bdf5f3c5_0_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45bdf5f3c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45bdf5f3c5_0_6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45bdf5f3c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373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e4a093c787_0_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e4a093c78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353c20ba41_0_12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353c20ba41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353c20ba41_0_26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353c20ba41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353c20ba41_0_3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353c20ba41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29338e7841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29338e78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179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53c20ba41_0_1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53c20ba41_0_1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52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5025" y="685800"/>
            <a:ext cx="2649538"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152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5025" y="685800"/>
            <a:ext cx="2649538" cy="3429000"/>
          </a:xfrm>
        </p:spPr>
      </p:sp>
      <p:sp>
        <p:nvSpPr>
          <p:cNvPr id="3" name="Notes Placeholder 2"/>
          <p:cNvSpPr>
            <a:spLocks noGrp="1"/>
          </p:cNvSpPr>
          <p:nvPr>
            <p:ph type="body" idx="1"/>
          </p:nvPr>
        </p:nvSpPr>
        <p:spPr/>
        <p:txBody>
          <a:bodyPr/>
          <a:lstStyle/>
          <a:p>
            <a:r>
              <a:rPr lang="en-US"/>
              <a:t>71</a:t>
            </a:r>
          </a:p>
        </p:txBody>
      </p:sp>
    </p:spTree>
    <p:extLst>
      <p:ext uri="{BB962C8B-B14F-4D97-AF65-F5344CB8AC3E}">
        <p14:creationId xmlns:p14="http://schemas.microsoft.com/office/powerpoint/2010/main" val="1854306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25841c5695_0_1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2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25841c5695_0_1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5958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8DCBC512-E1BE-ACF4-EFF3-48D6ADCA78F4}"/>
            </a:ext>
          </a:extLst>
        </p:cNvPr>
        <p:cNvGrpSpPr/>
        <p:nvPr/>
      </p:nvGrpSpPr>
      <p:grpSpPr>
        <a:xfrm>
          <a:off x="0" y="0"/>
          <a:ext cx="0" cy="0"/>
          <a:chOff x="0" y="0"/>
          <a:chExt cx="0" cy="0"/>
        </a:xfrm>
      </p:grpSpPr>
      <p:sp>
        <p:nvSpPr>
          <p:cNvPr id="221" name="Google Shape;221;g1353c20ba41_0_141:notes">
            <a:extLst>
              <a:ext uri="{FF2B5EF4-FFF2-40B4-BE49-F238E27FC236}">
                <a16:creationId xmlns:a16="http://schemas.microsoft.com/office/drawing/2014/main" id="{67E7BEDF-E740-535E-F239-6BAD8D2B479C}"/>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a:extLst>
              <a:ext uri="{FF2B5EF4-FFF2-40B4-BE49-F238E27FC236}">
                <a16:creationId xmlns:a16="http://schemas.microsoft.com/office/drawing/2014/main" id="{EE979F31-9A77-CA46-74AC-8461775074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196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29338e7841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29338e78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760B4C56-31C0-F5AC-5F63-331FC00A7D1F}"/>
            </a:ext>
          </a:extLst>
        </p:cNvPr>
        <p:cNvGrpSpPr/>
        <p:nvPr/>
      </p:nvGrpSpPr>
      <p:grpSpPr>
        <a:xfrm>
          <a:off x="0" y="0"/>
          <a:ext cx="0" cy="0"/>
          <a:chOff x="0" y="0"/>
          <a:chExt cx="0" cy="0"/>
        </a:xfrm>
      </p:grpSpPr>
      <p:sp>
        <p:nvSpPr>
          <p:cNvPr id="221" name="Google Shape;221;g1353c20ba41_0_141:notes">
            <a:extLst>
              <a:ext uri="{FF2B5EF4-FFF2-40B4-BE49-F238E27FC236}">
                <a16:creationId xmlns:a16="http://schemas.microsoft.com/office/drawing/2014/main" id="{47B85C41-98E9-5C17-6BC6-ACE881437AFB}"/>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a:extLst>
              <a:ext uri="{FF2B5EF4-FFF2-40B4-BE49-F238E27FC236}">
                <a16:creationId xmlns:a16="http://schemas.microsoft.com/office/drawing/2014/main" id="{25006500-87AF-776A-895E-3DF660EB8B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451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7C62F6C1-61B3-71B0-8048-BBFA4CC27392}"/>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85014A83-4F72-2342-4A30-0683AF83C201}"/>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9134F3C2-E5A9-174F-E370-7F8A3CBD8D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710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a:extLst>
            <a:ext uri="{FF2B5EF4-FFF2-40B4-BE49-F238E27FC236}">
              <a16:creationId xmlns:a16="http://schemas.microsoft.com/office/drawing/2014/main" id="{3F84F049-EF1B-1148-E4D5-7EF188AEA7AD}"/>
            </a:ext>
          </a:extLst>
        </p:cNvPr>
        <p:cNvGrpSpPr/>
        <p:nvPr/>
      </p:nvGrpSpPr>
      <p:grpSpPr>
        <a:xfrm>
          <a:off x="0" y="0"/>
          <a:ext cx="0" cy="0"/>
          <a:chOff x="0" y="0"/>
          <a:chExt cx="0" cy="0"/>
        </a:xfrm>
      </p:grpSpPr>
      <p:sp>
        <p:nvSpPr>
          <p:cNvPr id="230" name="Google Shape;230;g1353c20ba41_0_255:notes">
            <a:extLst>
              <a:ext uri="{FF2B5EF4-FFF2-40B4-BE49-F238E27FC236}">
                <a16:creationId xmlns:a16="http://schemas.microsoft.com/office/drawing/2014/main" id="{BA46543D-FE8B-92AC-B91B-57A8653097F7}"/>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353c20ba41_0_255:notes">
            <a:extLst>
              <a:ext uri="{FF2B5EF4-FFF2-40B4-BE49-F238E27FC236}">
                <a16:creationId xmlns:a16="http://schemas.microsoft.com/office/drawing/2014/main" id="{801E42D4-585A-3B92-582C-9D26BE13AF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6515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57DC7E65-C551-8337-6079-1CFC25994A47}"/>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DB4459F9-9048-3399-E5C4-D32A9A851452}"/>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8C507513-B8D6-95FC-1E3B-822AA31EB4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2481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1735B69D-CB33-BF74-7B01-17EDC48D4067}"/>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8C9F0DC9-3E39-57E6-D06D-5AAC635139D4}"/>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2AA29ED3-1556-2620-0E73-8A848C2B19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4465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7A9D85E3-3816-6946-0EEC-30FCBE7E87BB}"/>
            </a:ext>
          </a:extLst>
        </p:cNvPr>
        <p:cNvGrpSpPr/>
        <p:nvPr/>
      </p:nvGrpSpPr>
      <p:grpSpPr>
        <a:xfrm>
          <a:off x="0" y="0"/>
          <a:ext cx="0" cy="0"/>
          <a:chOff x="0" y="0"/>
          <a:chExt cx="0" cy="0"/>
        </a:xfrm>
      </p:grpSpPr>
      <p:sp>
        <p:nvSpPr>
          <p:cNvPr id="238" name="Google Shape;238;g229338e7841_0_0:notes">
            <a:extLst>
              <a:ext uri="{FF2B5EF4-FFF2-40B4-BE49-F238E27FC236}">
                <a16:creationId xmlns:a16="http://schemas.microsoft.com/office/drawing/2014/main" id="{5A357C36-7F80-5153-081B-45628E5CBE10}"/>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29338e7841_0_0:notes">
            <a:extLst>
              <a:ext uri="{FF2B5EF4-FFF2-40B4-BE49-F238E27FC236}">
                <a16:creationId xmlns:a16="http://schemas.microsoft.com/office/drawing/2014/main" id="{772D2C51-1456-5C5A-CC08-1C48B80490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963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e4a093c787_0_16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2e4a093c787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e4a093c787_0_17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e4a093c787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e4a093c787_0_17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2e4a093c78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e4a093c787_0_18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e4a093c787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25841c5695_0_1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3522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e4a093c787_0_18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e4a093c787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e4a093c787_0_19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e4a093c787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e4a093c787_0_20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2e4a093c787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e4a093c787_0_20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2e4a093c787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e4a093c787_0_21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e4a093c787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e4a093c787_0_2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e4a093c787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353c20ba41_0_13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353c20ba4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353c20ba41_0_25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353c20ba4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53c20ba41_0_1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460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53c20ba41_0_1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96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29338e7841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29338e78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353c20ba41_0_25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353c20ba4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s" type="tx">
  <p:cSld name="TITLE_AND_BODY">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238075" y="654700"/>
            <a:ext cx="7315200" cy="914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0" name="Google Shape;10;p2"/>
          <p:cNvSpPr txBox="1"/>
          <p:nvPr/>
        </p:nvSpPr>
        <p:spPr>
          <a:xfrm>
            <a:off x="2522400" y="256900"/>
            <a:ext cx="2727600" cy="206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a:latin typeface="Roboto"/>
                <a:ea typeface="Roboto"/>
                <a:cs typeface="Roboto"/>
                <a:sym typeface="Roboto"/>
              </a:rPr>
              <a:t>Table of Contents</a:t>
            </a:r>
            <a:endParaRPr sz="1600" b="1">
              <a:latin typeface="Roboto"/>
              <a:ea typeface="Roboto"/>
              <a:cs typeface="Roboto"/>
              <a:sym typeface="Robo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Weekly Planner">
  <p:cSld name="CUSTOM_5">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14"/>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05" name="Google Shape;105;p14"/>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06" name="Google Shape;106;p14"/>
          <p:cNvSpPr txBox="1">
            <a:spLocks noGrp="1"/>
          </p:cNvSpPr>
          <p:nvPr>
            <p:ph type="body" idx="3"/>
          </p:nvPr>
        </p:nvSpPr>
        <p:spPr>
          <a:xfrm>
            <a:off x="230350" y="1077550"/>
            <a:ext cx="7316100" cy="1212300"/>
          </a:xfrm>
          <a:prstGeom prst="rect">
            <a:avLst/>
          </a:prstGeom>
        </p:spPr>
        <p:txBody>
          <a:bodyPr spcFirstLastPara="1" wrap="square" lIns="0" tIns="0" rIns="0" bIns="0" anchor="t" anchorCtr="0">
            <a:noAutofit/>
          </a:bodyPr>
          <a:lstStyle>
            <a:lvl1pPr marL="457200" lvl="0" indent="-323850">
              <a:spcBef>
                <a:spcPts val="0"/>
              </a:spcBef>
              <a:spcAft>
                <a:spcPts val="0"/>
              </a:spcAft>
              <a:buSzPts val="15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107" name="Google Shape;107;p14"/>
          <p:cNvSpPr txBox="1">
            <a:spLocks noGrp="1"/>
          </p:cNvSpPr>
          <p:nvPr>
            <p:ph type="body" idx="4"/>
          </p:nvPr>
        </p:nvSpPr>
        <p:spPr>
          <a:xfrm>
            <a:off x="230350" y="2512482"/>
            <a:ext cx="73161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08" name="Google Shape;108;p14"/>
          <p:cNvSpPr txBox="1">
            <a:spLocks noGrp="1"/>
          </p:cNvSpPr>
          <p:nvPr>
            <p:ph type="body" idx="5"/>
          </p:nvPr>
        </p:nvSpPr>
        <p:spPr>
          <a:xfrm>
            <a:off x="230350" y="3961278"/>
            <a:ext cx="73161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09" name="Google Shape;109;p14"/>
          <p:cNvSpPr txBox="1">
            <a:spLocks noGrp="1"/>
          </p:cNvSpPr>
          <p:nvPr>
            <p:ph type="body" idx="6"/>
          </p:nvPr>
        </p:nvSpPr>
        <p:spPr>
          <a:xfrm>
            <a:off x="230350" y="5389300"/>
            <a:ext cx="73161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10" name="Google Shape;110;p14"/>
          <p:cNvSpPr txBox="1">
            <a:spLocks noGrp="1"/>
          </p:cNvSpPr>
          <p:nvPr>
            <p:ph type="body" idx="7"/>
          </p:nvPr>
        </p:nvSpPr>
        <p:spPr>
          <a:xfrm>
            <a:off x="230350" y="8273046"/>
            <a:ext cx="36549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11" name="Google Shape;111;p14"/>
          <p:cNvSpPr txBox="1">
            <a:spLocks noGrp="1"/>
          </p:cNvSpPr>
          <p:nvPr>
            <p:ph type="body" idx="8"/>
          </p:nvPr>
        </p:nvSpPr>
        <p:spPr>
          <a:xfrm>
            <a:off x="3885175" y="8273046"/>
            <a:ext cx="36549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12" name="Google Shape;112;p14"/>
          <p:cNvSpPr txBox="1">
            <a:spLocks noGrp="1"/>
          </p:cNvSpPr>
          <p:nvPr>
            <p:ph type="body" idx="9"/>
          </p:nvPr>
        </p:nvSpPr>
        <p:spPr>
          <a:xfrm>
            <a:off x="230350" y="6831175"/>
            <a:ext cx="73161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13" name="Google Shape;113;p14"/>
          <p:cNvSpPr txBox="1">
            <a:spLocks noGrp="1"/>
          </p:cNvSpPr>
          <p:nvPr>
            <p:ph type="title"/>
          </p:nvPr>
        </p:nvSpPr>
        <p:spPr>
          <a:xfrm>
            <a:off x="239925" y="166100"/>
            <a:ext cx="7295400" cy="405900"/>
          </a:xfrm>
          <a:prstGeom prst="rect">
            <a:avLst/>
          </a:prstGeom>
        </p:spPr>
        <p:txBody>
          <a:bodyPr spcFirstLastPara="1" wrap="square" lIns="0" tIns="0" rIns="0" bIns="0" anchor="t" anchorCtr="0">
            <a:noAutofit/>
          </a:bodyPr>
          <a:lstStyle>
            <a:lvl1pPr lvl="0" algn="ctr" rtl="0">
              <a:spcBef>
                <a:spcPts val="0"/>
              </a:spcBef>
              <a:spcAft>
                <a:spcPts val="0"/>
              </a:spcAft>
              <a:buClr>
                <a:srgbClr val="CC4125"/>
              </a:buClr>
              <a:buSzPts val="3000"/>
              <a:buNone/>
              <a:defRPr sz="3000" b="1">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Grid Calendar">
  <p:cSld name="CUSTOM_9">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16"/>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21" name="Google Shape;121;p16"/>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22" name="Google Shape;122;p16"/>
          <p:cNvSpPr txBox="1">
            <a:spLocks noGrp="1"/>
          </p:cNvSpPr>
          <p:nvPr>
            <p:ph type="title"/>
          </p:nvPr>
        </p:nvSpPr>
        <p:spPr>
          <a:xfrm>
            <a:off x="239925" y="166100"/>
            <a:ext cx="7295400" cy="405900"/>
          </a:xfrm>
          <a:prstGeom prst="rect">
            <a:avLst/>
          </a:prstGeom>
        </p:spPr>
        <p:txBody>
          <a:bodyPr spcFirstLastPara="1" wrap="square" lIns="0" tIns="0" rIns="0" bIns="0" anchor="t" anchorCtr="0">
            <a:noAutofit/>
          </a:bodyPr>
          <a:lstStyle>
            <a:lvl1pPr lvl="0" algn="ctr" rtl="0">
              <a:spcBef>
                <a:spcPts val="0"/>
              </a:spcBef>
              <a:spcAft>
                <a:spcPts val="0"/>
              </a:spcAft>
              <a:buClr>
                <a:srgbClr val="CC4125"/>
              </a:buClr>
              <a:buSzPts val="3000"/>
              <a:buNone/>
              <a:defRPr sz="3000" b="1">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Field" type="blank">
  <p:cSld name="BLANK">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17"/>
          <p:cNvSpPr txBox="1"/>
          <p:nvPr/>
        </p:nvSpPr>
        <p:spPr>
          <a:xfrm>
            <a:off x="5950100" y="7772739"/>
            <a:ext cx="1017300" cy="4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Roboto"/>
                <a:ea typeface="Roboto"/>
                <a:cs typeface="Roboto"/>
                <a:sym typeface="Roboto"/>
              </a:rPr>
              <a:t>1/24th Scale</a:t>
            </a:r>
            <a:endParaRPr sz="900" b="1">
              <a:latin typeface="Roboto"/>
              <a:ea typeface="Roboto"/>
              <a:cs typeface="Roboto"/>
              <a:sym typeface="Roboto"/>
            </a:endParaRPr>
          </a:p>
        </p:txBody>
      </p:sp>
      <p:sp>
        <p:nvSpPr>
          <p:cNvPr id="125" name="Google Shape;125;p17"/>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6" name="Google Shape;126;p17"/>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27" name="Google Shape;127;p17"/>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28" name="Google Shape;128;p17"/>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tarting Field">
  <p:cSld name="CUSTOM">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8"/>
          <p:cNvSpPr txBox="1"/>
          <p:nvPr/>
        </p:nvSpPr>
        <p:spPr>
          <a:xfrm>
            <a:off x="5950100" y="7772739"/>
            <a:ext cx="1017300" cy="4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Roboto"/>
                <a:ea typeface="Roboto"/>
                <a:cs typeface="Roboto"/>
                <a:sym typeface="Roboto"/>
              </a:rPr>
              <a:t>1/24th Scale</a:t>
            </a:r>
            <a:endParaRPr sz="900" b="1">
              <a:latin typeface="Roboto"/>
              <a:ea typeface="Roboto"/>
              <a:cs typeface="Roboto"/>
              <a:sym typeface="Roboto"/>
            </a:endParaRPr>
          </a:p>
        </p:txBody>
      </p:sp>
      <p:sp>
        <p:nvSpPr>
          <p:cNvPr id="131" name="Google Shape;131;p1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18"/>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3" name="Google Shape;133;p18"/>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4" name="Google Shape;134;p18"/>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Blank">
  <p:cSld name="CUSTOM_11">
    <p:spTree>
      <p:nvGrpSpPr>
        <p:cNvPr id="1" name="Shape 13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1">
  <p:cSld name="TITLE_ONLY_1">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612175" y="9344165"/>
            <a:ext cx="68955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20"/>
          <p:cNvSpPr txBox="1">
            <a:spLocks noGrp="1"/>
          </p:cNvSpPr>
          <p:nvPr>
            <p:ph type="subTitle" idx="1"/>
          </p:nvPr>
        </p:nvSpPr>
        <p:spPr>
          <a:xfrm>
            <a:off x="612175" y="9582277"/>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9" name="Google Shape;139;p20"/>
          <p:cNvSpPr txBox="1">
            <a:spLocks noGrp="1"/>
          </p:cNvSpPr>
          <p:nvPr>
            <p:ph type="subTitle" idx="2"/>
          </p:nvPr>
        </p:nvSpPr>
        <p:spPr>
          <a:xfrm>
            <a:off x="4310750" y="9582252"/>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alf Scale Grid">
  <p:cSld name="SECTION_TITLE_AND_DESCRIPTION">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61725" y="244825"/>
            <a:ext cx="6998700" cy="2115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1221340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ot Grid" type="twoColTx">
  <p:cSld name="TITLE_AND_TWO_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5"/>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 name="Google Shape;17;p5"/>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8" name="Google Shape;18;p5"/>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9" name="Google Shape;19;p5"/>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p:cSld name="CUSTOM_2">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0" y="4057953"/>
            <a:ext cx="7772400" cy="1942500"/>
          </a:xfrm>
          <a:prstGeom prst="rect">
            <a:avLst/>
          </a:prstGeom>
        </p:spPr>
        <p:txBody>
          <a:bodyPr spcFirstLastPara="1" wrap="square" lIns="0" tIns="0" rIns="0" bIns="0" anchor="ctr" anchorCtr="0">
            <a:noAutofit/>
          </a:bodyPr>
          <a:lstStyle>
            <a:lvl1pPr lvl="0" algn="ctr">
              <a:spcBef>
                <a:spcPts val="0"/>
              </a:spcBef>
              <a:spcAft>
                <a:spcPts val="0"/>
              </a:spcAft>
              <a:buSzPts val="6000"/>
              <a:buNone/>
              <a:defRPr sz="6000" b="1"/>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7"/>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5" name="Google Shape;25;p7"/>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6" name="Google Shape;26;p7"/>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roller Map">
  <p:cSld name="CUSTOM_3">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subTitle" idx="1"/>
          </p:nvPr>
        </p:nvSpPr>
        <p:spPr>
          <a:xfrm>
            <a:off x="210025" y="1092400"/>
            <a:ext cx="1436100" cy="3048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29" name="Google Shape;29;p8"/>
          <p:cNvSpPr txBox="1">
            <a:spLocks noGrp="1"/>
          </p:cNvSpPr>
          <p:nvPr>
            <p:ph type="subTitle" idx="2"/>
          </p:nvPr>
        </p:nvSpPr>
        <p:spPr>
          <a:xfrm>
            <a:off x="210025" y="224725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0" name="Google Shape;30;p8"/>
          <p:cNvSpPr txBox="1">
            <a:spLocks noGrp="1"/>
          </p:cNvSpPr>
          <p:nvPr>
            <p:ph type="subTitle" idx="3"/>
          </p:nvPr>
        </p:nvSpPr>
        <p:spPr>
          <a:xfrm>
            <a:off x="210025" y="3320825"/>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1" name="Google Shape;31;p8"/>
          <p:cNvSpPr txBox="1">
            <a:spLocks noGrp="1"/>
          </p:cNvSpPr>
          <p:nvPr>
            <p:ph type="subTitle" idx="4"/>
          </p:nvPr>
        </p:nvSpPr>
        <p:spPr>
          <a:xfrm>
            <a:off x="210025" y="44215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2" name="Google Shape;32;p8"/>
          <p:cNvSpPr txBox="1">
            <a:spLocks noGrp="1"/>
          </p:cNvSpPr>
          <p:nvPr>
            <p:ph type="subTitle" idx="5"/>
          </p:nvPr>
        </p:nvSpPr>
        <p:spPr>
          <a:xfrm>
            <a:off x="210025" y="54612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3" name="Google Shape;33;p8"/>
          <p:cNvSpPr txBox="1">
            <a:spLocks noGrp="1"/>
          </p:cNvSpPr>
          <p:nvPr>
            <p:ph type="subTitle" idx="6"/>
          </p:nvPr>
        </p:nvSpPr>
        <p:spPr>
          <a:xfrm>
            <a:off x="210025" y="65280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4" name="Google Shape;34;p8"/>
          <p:cNvSpPr txBox="1">
            <a:spLocks noGrp="1"/>
          </p:cNvSpPr>
          <p:nvPr>
            <p:ph type="subTitle" idx="7"/>
          </p:nvPr>
        </p:nvSpPr>
        <p:spPr>
          <a:xfrm>
            <a:off x="210025" y="75948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5" name="Google Shape;35;p8"/>
          <p:cNvSpPr txBox="1">
            <a:spLocks noGrp="1"/>
          </p:cNvSpPr>
          <p:nvPr>
            <p:ph type="subTitle" idx="8"/>
          </p:nvPr>
        </p:nvSpPr>
        <p:spPr>
          <a:xfrm>
            <a:off x="210025" y="86616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6" name="Google Shape;36;p8"/>
          <p:cNvSpPr txBox="1">
            <a:spLocks noGrp="1"/>
          </p:cNvSpPr>
          <p:nvPr>
            <p:ph type="subTitle" idx="9"/>
          </p:nvPr>
        </p:nvSpPr>
        <p:spPr>
          <a:xfrm>
            <a:off x="6096050" y="10924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37" name="Google Shape;37;p8"/>
          <p:cNvSpPr txBox="1">
            <a:spLocks noGrp="1"/>
          </p:cNvSpPr>
          <p:nvPr>
            <p:ph type="subTitle" idx="13"/>
          </p:nvPr>
        </p:nvSpPr>
        <p:spPr>
          <a:xfrm>
            <a:off x="6096050" y="224725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38" name="Google Shape;38;p8"/>
          <p:cNvSpPr txBox="1">
            <a:spLocks noGrp="1"/>
          </p:cNvSpPr>
          <p:nvPr>
            <p:ph type="subTitle" idx="14"/>
          </p:nvPr>
        </p:nvSpPr>
        <p:spPr>
          <a:xfrm>
            <a:off x="6096050" y="332082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39" name="Google Shape;39;p8"/>
          <p:cNvSpPr txBox="1">
            <a:spLocks noGrp="1"/>
          </p:cNvSpPr>
          <p:nvPr>
            <p:ph type="subTitle" idx="15"/>
          </p:nvPr>
        </p:nvSpPr>
        <p:spPr>
          <a:xfrm>
            <a:off x="6096050" y="44215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0" name="Google Shape;40;p8"/>
          <p:cNvSpPr txBox="1">
            <a:spLocks noGrp="1"/>
          </p:cNvSpPr>
          <p:nvPr>
            <p:ph type="subTitle" idx="16"/>
          </p:nvPr>
        </p:nvSpPr>
        <p:spPr>
          <a:xfrm>
            <a:off x="6096050" y="54612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1" name="Google Shape;41;p8"/>
          <p:cNvSpPr txBox="1">
            <a:spLocks noGrp="1"/>
          </p:cNvSpPr>
          <p:nvPr>
            <p:ph type="subTitle" idx="17"/>
          </p:nvPr>
        </p:nvSpPr>
        <p:spPr>
          <a:xfrm>
            <a:off x="6096050" y="65280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2" name="Google Shape;42;p8"/>
          <p:cNvSpPr txBox="1">
            <a:spLocks noGrp="1"/>
          </p:cNvSpPr>
          <p:nvPr>
            <p:ph type="subTitle" idx="18"/>
          </p:nvPr>
        </p:nvSpPr>
        <p:spPr>
          <a:xfrm>
            <a:off x="6096050" y="75948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3" name="Google Shape;43;p8"/>
          <p:cNvSpPr txBox="1">
            <a:spLocks noGrp="1"/>
          </p:cNvSpPr>
          <p:nvPr>
            <p:ph type="subTitle" idx="19"/>
          </p:nvPr>
        </p:nvSpPr>
        <p:spPr>
          <a:xfrm>
            <a:off x="6096050" y="86616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4" name="Google Shape;44;p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8"/>
          <p:cNvSpPr txBox="1">
            <a:spLocks noGrp="1"/>
          </p:cNvSpPr>
          <p:nvPr>
            <p:ph type="subTitle" idx="20"/>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46" name="Google Shape;46;p8"/>
          <p:cNvSpPr txBox="1">
            <a:spLocks noGrp="1"/>
          </p:cNvSpPr>
          <p:nvPr>
            <p:ph type="subTitle" idx="21"/>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47" name="Google Shape;47;p8"/>
          <p:cNvSpPr txBox="1">
            <a:spLocks noGrp="1"/>
          </p:cNvSpPr>
          <p:nvPr>
            <p:ph type="subTitle" idx="22"/>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rain Map">
  <p:cSld name="CUSTOM_4">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subTitle" idx="1"/>
          </p:nvPr>
        </p:nvSpPr>
        <p:spPr>
          <a:xfrm>
            <a:off x="210025" y="60979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0" name="Google Shape;50;p9"/>
          <p:cNvSpPr txBox="1">
            <a:spLocks noGrp="1"/>
          </p:cNvSpPr>
          <p:nvPr>
            <p:ph type="subTitle" idx="2"/>
          </p:nvPr>
        </p:nvSpPr>
        <p:spPr>
          <a:xfrm>
            <a:off x="210025" y="1073758"/>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1" name="Google Shape;51;p9"/>
          <p:cNvSpPr txBox="1">
            <a:spLocks noGrp="1"/>
          </p:cNvSpPr>
          <p:nvPr>
            <p:ph type="subTitle" idx="3"/>
          </p:nvPr>
        </p:nvSpPr>
        <p:spPr>
          <a:xfrm>
            <a:off x="210025" y="153774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2" name="Google Shape;52;p9"/>
          <p:cNvSpPr txBox="1">
            <a:spLocks noGrp="1"/>
          </p:cNvSpPr>
          <p:nvPr>
            <p:ph type="subTitle" idx="4"/>
          </p:nvPr>
        </p:nvSpPr>
        <p:spPr>
          <a:xfrm>
            <a:off x="210025" y="200171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3" name="Google Shape;53;p9"/>
          <p:cNvSpPr txBox="1">
            <a:spLocks noGrp="1"/>
          </p:cNvSpPr>
          <p:nvPr>
            <p:ph type="subTitle" idx="5"/>
          </p:nvPr>
        </p:nvSpPr>
        <p:spPr>
          <a:xfrm>
            <a:off x="210025" y="246569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4" name="Google Shape;54;p9"/>
          <p:cNvSpPr txBox="1">
            <a:spLocks noGrp="1"/>
          </p:cNvSpPr>
          <p:nvPr>
            <p:ph type="subTitle" idx="6"/>
          </p:nvPr>
        </p:nvSpPr>
        <p:spPr>
          <a:xfrm>
            <a:off x="210025" y="292966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5" name="Google Shape;55;p9"/>
          <p:cNvSpPr txBox="1">
            <a:spLocks noGrp="1"/>
          </p:cNvSpPr>
          <p:nvPr>
            <p:ph type="subTitle" idx="7"/>
          </p:nvPr>
        </p:nvSpPr>
        <p:spPr>
          <a:xfrm>
            <a:off x="210025" y="339364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6" name="Google Shape;56;p9"/>
          <p:cNvSpPr txBox="1">
            <a:spLocks noGrp="1"/>
          </p:cNvSpPr>
          <p:nvPr>
            <p:ph type="subTitle" idx="8"/>
          </p:nvPr>
        </p:nvSpPr>
        <p:spPr>
          <a:xfrm>
            <a:off x="210025" y="385761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7" name="Google Shape;57;p9"/>
          <p:cNvSpPr txBox="1">
            <a:spLocks noGrp="1"/>
          </p:cNvSpPr>
          <p:nvPr>
            <p:ph type="subTitle" idx="9"/>
          </p:nvPr>
        </p:nvSpPr>
        <p:spPr>
          <a:xfrm>
            <a:off x="210025" y="432159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8" name="Google Shape;58;p9"/>
          <p:cNvSpPr txBox="1">
            <a:spLocks noGrp="1"/>
          </p:cNvSpPr>
          <p:nvPr>
            <p:ph type="subTitle" idx="13"/>
          </p:nvPr>
        </p:nvSpPr>
        <p:spPr>
          <a:xfrm>
            <a:off x="210025" y="478556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9" name="Google Shape;59;p9"/>
          <p:cNvSpPr txBox="1">
            <a:spLocks noGrp="1"/>
          </p:cNvSpPr>
          <p:nvPr>
            <p:ph type="subTitle" idx="14"/>
          </p:nvPr>
        </p:nvSpPr>
        <p:spPr>
          <a:xfrm>
            <a:off x="210025" y="571351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60" name="Google Shape;60;p9"/>
          <p:cNvSpPr txBox="1">
            <a:spLocks noGrp="1"/>
          </p:cNvSpPr>
          <p:nvPr>
            <p:ph type="subTitle" idx="15"/>
          </p:nvPr>
        </p:nvSpPr>
        <p:spPr>
          <a:xfrm>
            <a:off x="6099450" y="59624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1" name="Google Shape;61;p9"/>
          <p:cNvSpPr txBox="1">
            <a:spLocks noGrp="1"/>
          </p:cNvSpPr>
          <p:nvPr>
            <p:ph type="subTitle" idx="16"/>
          </p:nvPr>
        </p:nvSpPr>
        <p:spPr>
          <a:xfrm>
            <a:off x="6099450" y="106022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2" name="Google Shape;62;p9"/>
          <p:cNvSpPr txBox="1">
            <a:spLocks noGrp="1"/>
          </p:cNvSpPr>
          <p:nvPr>
            <p:ph type="subTitle" idx="17"/>
          </p:nvPr>
        </p:nvSpPr>
        <p:spPr>
          <a:xfrm>
            <a:off x="6099450" y="152419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3" name="Google Shape;63;p9"/>
          <p:cNvSpPr txBox="1">
            <a:spLocks noGrp="1"/>
          </p:cNvSpPr>
          <p:nvPr>
            <p:ph type="subTitle" idx="18"/>
          </p:nvPr>
        </p:nvSpPr>
        <p:spPr>
          <a:xfrm>
            <a:off x="6099450" y="198817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4" name="Google Shape;64;p9"/>
          <p:cNvSpPr txBox="1">
            <a:spLocks noGrp="1"/>
          </p:cNvSpPr>
          <p:nvPr>
            <p:ph type="subTitle" idx="19"/>
          </p:nvPr>
        </p:nvSpPr>
        <p:spPr>
          <a:xfrm>
            <a:off x="6099450" y="245214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5" name="Google Shape;65;p9"/>
          <p:cNvSpPr txBox="1">
            <a:spLocks noGrp="1"/>
          </p:cNvSpPr>
          <p:nvPr>
            <p:ph type="subTitle" idx="20"/>
          </p:nvPr>
        </p:nvSpPr>
        <p:spPr>
          <a:xfrm>
            <a:off x="6099450" y="291612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6" name="Google Shape;66;p9"/>
          <p:cNvSpPr txBox="1">
            <a:spLocks noGrp="1"/>
          </p:cNvSpPr>
          <p:nvPr>
            <p:ph type="subTitle" idx="21"/>
          </p:nvPr>
        </p:nvSpPr>
        <p:spPr>
          <a:xfrm>
            <a:off x="6099450" y="338009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7" name="Google Shape;67;p9"/>
          <p:cNvSpPr txBox="1">
            <a:spLocks noGrp="1"/>
          </p:cNvSpPr>
          <p:nvPr>
            <p:ph type="subTitle" idx="22"/>
          </p:nvPr>
        </p:nvSpPr>
        <p:spPr>
          <a:xfrm>
            <a:off x="6099450" y="384407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8" name="Google Shape;68;p9"/>
          <p:cNvSpPr txBox="1">
            <a:spLocks noGrp="1"/>
          </p:cNvSpPr>
          <p:nvPr>
            <p:ph type="subTitle" idx="23"/>
          </p:nvPr>
        </p:nvSpPr>
        <p:spPr>
          <a:xfrm>
            <a:off x="6099450" y="430804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9" name="Google Shape;69;p9"/>
          <p:cNvSpPr txBox="1">
            <a:spLocks noGrp="1"/>
          </p:cNvSpPr>
          <p:nvPr>
            <p:ph type="subTitle" idx="24"/>
          </p:nvPr>
        </p:nvSpPr>
        <p:spPr>
          <a:xfrm>
            <a:off x="6099450" y="477202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0" name="Google Shape;70;p9"/>
          <p:cNvSpPr txBox="1">
            <a:spLocks noGrp="1"/>
          </p:cNvSpPr>
          <p:nvPr>
            <p:ph type="subTitle" idx="25"/>
          </p:nvPr>
        </p:nvSpPr>
        <p:spPr>
          <a:xfrm>
            <a:off x="6099450" y="5686423"/>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1" name="Google Shape;71;p9"/>
          <p:cNvSpPr txBox="1">
            <a:spLocks noGrp="1"/>
          </p:cNvSpPr>
          <p:nvPr>
            <p:ph type="subTitle" idx="26"/>
          </p:nvPr>
        </p:nvSpPr>
        <p:spPr>
          <a:xfrm>
            <a:off x="6099450" y="6150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2" name="Google Shape;72;p9"/>
          <p:cNvSpPr txBox="1">
            <a:spLocks noGrp="1"/>
          </p:cNvSpPr>
          <p:nvPr>
            <p:ph type="subTitle" idx="27"/>
          </p:nvPr>
        </p:nvSpPr>
        <p:spPr>
          <a:xfrm>
            <a:off x="6099450" y="6614373"/>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3" name="Google Shape;73;p9"/>
          <p:cNvSpPr txBox="1">
            <a:spLocks noGrp="1"/>
          </p:cNvSpPr>
          <p:nvPr>
            <p:ph type="subTitle" idx="28"/>
          </p:nvPr>
        </p:nvSpPr>
        <p:spPr>
          <a:xfrm>
            <a:off x="6099450" y="707834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4" name="Google Shape;74;p9"/>
          <p:cNvSpPr txBox="1">
            <a:spLocks noGrp="1"/>
          </p:cNvSpPr>
          <p:nvPr>
            <p:ph type="subTitle" idx="29"/>
          </p:nvPr>
        </p:nvSpPr>
        <p:spPr>
          <a:xfrm>
            <a:off x="6099450" y="7542323"/>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5" name="Google Shape;75;p9"/>
          <p:cNvSpPr txBox="1">
            <a:spLocks noGrp="1"/>
          </p:cNvSpPr>
          <p:nvPr>
            <p:ph type="subTitle" idx="30"/>
          </p:nvPr>
        </p:nvSpPr>
        <p:spPr>
          <a:xfrm>
            <a:off x="6099450" y="7972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6" name="Google Shape;76;p9"/>
          <p:cNvSpPr txBox="1">
            <a:spLocks noGrp="1"/>
          </p:cNvSpPr>
          <p:nvPr>
            <p:ph type="subTitle" idx="31"/>
          </p:nvPr>
        </p:nvSpPr>
        <p:spPr>
          <a:xfrm>
            <a:off x="6099450" y="8436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7" name="Google Shape;77;p9"/>
          <p:cNvSpPr txBox="1">
            <a:spLocks noGrp="1"/>
          </p:cNvSpPr>
          <p:nvPr>
            <p:ph type="subTitle" idx="32"/>
          </p:nvPr>
        </p:nvSpPr>
        <p:spPr>
          <a:xfrm>
            <a:off x="6099450" y="8900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8" name="Google Shape;78;p9"/>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9"/>
          <p:cNvSpPr txBox="1">
            <a:spLocks noGrp="1"/>
          </p:cNvSpPr>
          <p:nvPr>
            <p:ph type="subTitle" idx="33"/>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0" name="Google Shape;80;p9"/>
          <p:cNvSpPr txBox="1">
            <a:spLocks noGrp="1"/>
          </p:cNvSpPr>
          <p:nvPr>
            <p:ph type="subTitle" idx="34"/>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1" name="Google Shape;81;p9"/>
          <p:cNvSpPr txBox="1">
            <a:spLocks noGrp="1"/>
          </p:cNvSpPr>
          <p:nvPr>
            <p:ph type="subTitle" idx="35"/>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ined">
  <p:cSld name="ONE_COLUMN_TEXT">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0"/>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0"/>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5" name="Google Shape;85;p10"/>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6" name="Google Shape;86;p10"/>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7" name="Google Shape;87;p10"/>
          <p:cNvSpPr txBox="1">
            <a:spLocks noGrp="1"/>
          </p:cNvSpPr>
          <p:nvPr>
            <p:ph type="subTitle" idx="4"/>
          </p:nvPr>
        </p:nvSpPr>
        <p:spPr>
          <a:xfrm>
            <a:off x="214950" y="235900"/>
            <a:ext cx="7331700" cy="9135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alf Scale Grid">
  <p:cSld name="SECTION_TITLE_AND_DESCRIPTION">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11"/>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1" name="Google Shape;91;p11"/>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2" name="Google Shape;92;p11"/>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ird Scale Grid">
  <p:cSld name="CAPTION_ONLY">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12"/>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6" name="Google Shape;96;p12"/>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7" name="Google Shape;97;p12"/>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1500"/>
              <a:buFont typeface="Roboto"/>
              <a:buNone/>
              <a:defRPr sz="1500">
                <a:solidFill>
                  <a:schemeClr val="dk1"/>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0" tIns="0" rIns="0" bIns="0" anchor="t" anchorCtr="0">
            <a:noAutofit/>
          </a:bodyPr>
          <a:lstStyle>
            <a:lvl1pPr marL="457200" lvl="0"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1pPr>
            <a:lvl2pPr marL="914400" lvl="1"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3pPr>
            <a:lvl4pPr marL="1828800" lvl="3"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4pPr>
            <a:lvl5pPr marL="2286000" lvl="4"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5pPr>
            <a:lvl6pPr marL="2743200" lvl="5"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6pPr>
            <a:lvl7pPr marL="3200400" lvl="6"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7pPr>
            <a:lvl8pPr marL="3657600" lvl="7"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8pPr>
            <a:lvl9pPr marL="4114800" lvl="8"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 id="2147483662" r:id="rId11"/>
    <p:sldLayoutId id="2147483663" r:id="rId12"/>
    <p:sldLayoutId id="2147483664" r:id="rId13"/>
    <p:sldLayoutId id="2147483665" r:id="rId14"/>
    <p:sldLayoutId id="2147483666" r:id="rId15"/>
    <p:sldLayoutId id="214748366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8" Type="http://schemas.openxmlformats.org/officeDocument/2006/relationships/hyperlink" Target="http://vex.com" TargetMode="External"/><Relationship Id="rId13" Type="http://schemas.openxmlformats.org/officeDocument/2006/relationships/hyperlink" Target="http://mentors.vex.com" TargetMode="External"/><Relationship Id="rId3" Type="http://schemas.openxmlformats.org/officeDocument/2006/relationships/image" Target="../media/image119.png"/><Relationship Id="rId7" Type="http://schemas.openxmlformats.org/officeDocument/2006/relationships/hyperlink" Target="https://kb.roboticseducation.org/hc/en-us/articles/4461349729047" TargetMode="External"/><Relationship Id="rId12" Type="http://schemas.openxmlformats.org/officeDocument/2006/relationships/hyperlink" Target="http://students.vex.com"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hyperlink" Target="http://coding.vex.com" TargetMode="External"/><Relationship Id="rId11" Type="http://schemas.openxmlformats.org/officeDocument/2006/relationships/hyperlink" Target="mailto:notebooks@vex.com" TargetMode="External"/><Relationship Id="rId5" Type="http://schemas.openxmlformats.org/officeDocument/2006/relationships/hyperlink" Target="http://notebooking.vex.com" TargetMode="External"/><Relationship Id="rId15" Type="http://schemas.openxmlformats.org/officeDocument/2006/relationships/hyperlink" Target="http://library.vex.com" TargetMode="External"/><Relationship Id="rId10" Type="http://schemas.openxmlformats.org/officeDocument/2006/relationships/hyperlink" Target="https://www.roboticseducation.org/teams/vex-robotics-competition/" TargetMode="External"/><Relationship Id="rId4" Type="http://schemas.openxmlformats.org/officeDocument/2006/relationships/hyperlink" Target="http://engineering.vex.com" TargetMode="External"/><Relationship Id="rId9" Type="http://schemas.openxmlformats.org/officeDocument/2006/relationships/hyperlink" Target="http://roboticseducation.org" TargetMode="External"/><Relationship Id="rId14" Type="http://schemas.openxmlformats.org/officeDocument/2006/relationships/hyperlink" Target="https://docs.google.com/document/u/0/d/1mFrhRoga-YyNwniFTb7fr12yqKptFdMtSair4D-TQJ8/edit"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4.xml"/><Relationship Id="rId4" Type="http://schemas.openxmlformats.org/officeDocument/2006/relationships/image" Target="../media/image1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27.jpe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4.xml"/><Relationship Id="rId4" Type="http://schemas.openxmlformats.org/officeDocument/2006/relationships/image" Target="../media/image2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slide" Target="slide108.xml"/><Relationship Id="rId3" Type="http://schemas.openxmlformats.org/officeDocument/2006/relationships/slide" Target="slide5.xml"/><Relationship Id="rId7" Type="http://schemas.openxmlformats.org/officeDocument/2006/relationships/slide" Target="slide57.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49.xml"/><Relationship Id="rId5" Type="http://schemas.openxmlformats.org/officeDocument/2006/relationships/slide" Target="slide21.xml"/><Relationship Id="rId4" Type="http://schemas.openxmlformats.org/officeDocument/2006/relationships/slide" Target="slide11.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6" Type="http://schemas.openxmlformats.org/officeDocument/2006/relationships/image" Target="../media/image57.png"/><Relationship Id="rId1" Type="http://schemas.openxmlformats.org/officeDocument/2006/relationships/slideLayout" Target="../slideLayouts/slideLayout16.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4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16.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46.png"/><Relationship Id="rId9" Type="http://schemas.openxmlformats.org/officeDocument/2006/relationships/image" Target="../media/image64.png"/></Relationships>
</file>

<file path=ppt/slides/_rels/slide4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4.png"/><Relationship Id="rId18" Type="http://schemas.openxmlformats.org/officeDocument/2006/relationships/image" Target="../media/image78.png"/><Relationship Id="rId3" Type="http://schemas.openxmlformats.org/officeDocument/2006/relationships/image" Target="../media/image68.png"/><Relationship Id="rId21" Type="http://schemas.openxmlformats.org/officeDocument/2006/relationships/image" Target="../media/image80.png"/><Relationship Id="rId7" Type="http://schemas.openxmlformats.org/officeDocument/2006/relationships/image" Target="../media/image72.png"/><Relationship Id="rId12" Type="http://schemas.openxmlformats.org/officeDocument/2006/relationships/image" Target="../media/image65.png"/><Relationship Id="rId17" Type="http://schemas.openxmlformats.org/officeDocument/2006/relationships/image" Target="../media/image77.png"/><Relationship Id="rId2" Type="http://schemas.openxmlformats.org/officeDocument/2006/relationships/image" Target="../media/image67.png"/><Relationship Id="rId16" Type="http://schemas.openxmlformats.org/officeDocument/2006/relationships/image" Target="../media/image76.png"/><Relationship Id="rId20" Type="http://schemas.openxmlformats.org/officeDocument/2006/relationships/image" Target="../media/image60.png"/><Relationship Id="rId1" Type="http://schemas.openxmlformats.org/officeDocument/2006/relationships/slideLayout" Target="../slideLayouts/slideLayout16.xml"/><Relationship Id="rId6" Type="http://schemas.openxmlformats.org/officeDocument/2006/relationships/image" Target="../media/image71.png"/><Relationship Id="rId11" Type="http://schemas.openxmlformats.org/officeDocument/2006/relationships/image" Target="../media/image59.png"/><Relationship Id="rId5" Type="http://schemas.openxmlformats.org/officeDocument/2006/relationships/image" Target="../media/image70.png"/><Relationship Id="rId15" Type="http://schemas.openxmlformats.org/officeDocument/2006/relationships/image" Target="../media/image75.png"/><Relationship Id="rId10" Type="http://schemas.openxmlformats.org/officeDocument/2006/relationships/image" Target="../media/image62.png"/><Relationship Id="rId19" Type="http://schemas.openxmlformats.org/officeDocument/2006/relationships/image" Target="../media/image79.png"/><Relationship Id="rId4" Type="http://schemas.openxmlformats.org/officeDocument/2006/relationships/image" Target="../media/image69.png"/><Relationship Id="rId9" Type="http://schemas.openxmlformats.org/officeDocument/2006/relationships/image" Target="../media/image58.png"/><Relationship Id="rId14" Type="http://schemas.openxmlformats.org/officeDocument/2006/relationships/image" Target="../media/image46.png"/></Relationships>
</file>

<file path=ppt/slides/_rels/slide4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64.png"/><Relationship Id="rId7" Type="http://schemas.openxmlformats.org/officeDocument/2006/relationships/image" Target="../media/image70.png"/><Relationship Id="rId2" Type="http://schemas.openxmlformats.org/officeDocument/2006/relationships/image" Target="../media/image53.png"/><Relationship Id="rId1" Type="http://schemas.openxmlformats.org/officeDocument/2006/relationships/slideLayout" Target="../slideLayouts/slideLayout16.xml"/><Relationship Id="rId6" Type="http://schemas.openxmlformats.org/officeDocument/2006/relationships/image" Target="../media/image49.png"/><Relationship Id="rId11" Type="http://schemas.openxmlformats.org/officeDocument/2006/relationships/image" Target="../media/image47.png"/><Relationship Id="rId5" Type="http://schemas.openxmlformats.org/officeDocument/2006/relationships/image" Target="../media/image52.png"/><Relationship Id="rId10" Type="http://schemas.openxmlformats.org/officeDocument/2006/relationships/image" Target="../media/image82.png"/><Relationship Id="rId4" Type="http://schemas.openxmlformats.org/officeDocument/2006/relationships/image" Target="../media/image51.pn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
        <p:cNvGrpSpPr/>
        <p:nvPr/>
      </p:nvGrpSpPr>
      <p:grpSpPr>
        <a:xfrm>
          <a:off x="0" y="0"/>
          <a:ext cx="0" cy="0"/>
          <a:chOff x="0" y="0"/>
          <a:chExt cx="0" cy="0"/>
        </a:xfrm>
      </p:grpSpPr>
      <p:sp>
        <p:nvSpPr>
          <p:cNvPr id="154" name="Google Shape;154;p22"/>
          <p:cNvSpPr txBox="1">
            <a:spLocks noGrp="1"/>
          </p:cNvSpPr>
          <p:nvPr>
            <p:ph type="subTitle" idx="4294967295"/>
          </p:nvPr>
        </p:nvSpPr>
        <p:spPr>
          <a:xfrm>
            <a:off x="1113825" y="5228475"/>
            <a:ext cx="6658500" cy="425400"/>
          </a:xfrm>
          <a:prstGeom prst="rect">
            <a:avLst/>
          </a:prstGeom>
        </p:spPr>
        <p:txBody>
          <a:bodyPr spcFirstLastPara="1" wrap="square" lIns="0" tIns="0" rIns="0" bIns="0" anchor="ctr" anchorCtr="0">
            <a:noAutofit/>
          </a:bodyPr>
          <a:lstStyle/>
          <a:p>
            <a:pPr marL="0" indent="0">
              <a:buNone/>
            </a:pPr>
            <a:r>
              <a:rPr lang="en-US" sz="2500" b="1"/>
              <a:t>DIMAS!!!!!!!(DEE-MAHS)</a:t>
            </a:r>
          </a:p>
        </p:txBody>
      </p:sp>
      <p:sp>
        <p:nvSpPr>
          <p:cNvPr id="155" name="Google Shape;155;p22"/>
          <p:cNvSpPr txBox="1">
            <a:spLocks noGrp="1"/>
          </p:cNvSpPr>
          <p:nvPr>
            <p:ph type="subTitle" idx="4294967295"/>
          </p:nvPr>
        </p:nvSpPr>
        <p:spPr>
          <a:xfrm>
            <a:off x="4725366" y="6419350"/>
            <a:ext cx="686400" cy="221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1</a:t>
            </a:r>
            <a:endParaRPr/>
          </a:p>
        </p:txBody>
      </p:sp>
      <p:sp>
        <p:nvSpPr>
          <p:cNvPr id="156" name="Google Shape;156;p22"/>
          <p:cNvSpPr txBox="1">
            <a:spLocks noGrp="1"/>
          </p:cNvSpPr>
          <p:nvPr>
            <p:ph type="subTitle" idx="4294967295"/>
          </p:nvPr>
        </p:nvSpPr>
        <p:spPr>
          <a:xfrm>
            <a:off x="5730650" y="6419350"/>
            <a:ext cx="909900" cy="238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1</a:t>
            </a:r>
            <a:endParaRPr/>
          </a:p>
        </p:txBody>
      </p:sp>
      <p:sp>
        <p:nvSpPr>
          <p:cNvPr id="157" name="Google Shape;157;p22"/>
          <p:cNvSpPr txBox="1"/>
          <p:nvPr/>
        </p:nvSpPr>
        <p:spPr>
          <a:xfrm>
            <a:off x="1118400" y="3629825"/>
            <a:ext cx="4830300" cy="954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latin typeface="Roboto Black"/>
                <a:ea typeface="Roboto Black"/>
                <a:cs typeface="Roboto Black"/>
                <a:sym typeface="Roboto Black"/>
              </a:rPr>
              <a:t>37528A</a:t>
            </a:r>
            <a:endParaRPr sz="7200">
              <a:latin typeface="Roboto Black"/>
              <a:ea typeface="Roboto Black"/>
              <a:cs typeface="Roboto Black"/>
              <a:sym typeface="Roboto Black"/>
            </a:endParaRPr>
          </a:p>
        </p:txBody>
      </p:sp>
      <p:sp>
        <p:nvSpPr>
          <p:cNvPr id="158" name="Google Shape;158;p22"/>
          <p:cNvSpPr txBox="1">
            <a:spLocks noGrp="1"/>
          </p:cNvSpPr>
          <p:nvPr>
            <p:ph type="subTitle" idx="3"/>
          </p:nvPr>
        </p:nvSpPr>
        <p:spPr>
          <a:xfrm>
            <a:off x="1113825" y="5917525"/>
            <a:ext cx="6658500" cy="238200"/>
          </a:xfrm>
          <a:prstGeom prst="rect">
            <a:avLst/>
          </a:prstGeom>
        </p:spPr>
        <p:txBody>
          <a:bodyPr spcFirstLastPara="1" wrap="square" lIns="0" tIns="0" rIns="0" bIns="0" anchor="t" anchorCtr="0">
            <a:noAutofit/>
          </a:bodyPr>
          <a:lstStyle/>
          <a:p>
            <a:pPr marL="0" indent="0"/>
            <a:r>
              <a:rPr lang="en-US"/>
              <a:t>Colorado Early Colleges Windsor </a:t>
            </a:r>
            <a:endParaRPr/>
          </a:p>
        </p:txBody>
      </p:sp>
      <p:sp>
        <p:nvSpPr>
          <p:cNvPr id="160" name="Google Shape;160;p22"/>
          <p:cNvSpPr txBox="1"/>
          <p:nvPr/>
        </p:nvSpPr>
        <p:spPr>
          <a:xfrm>
            <a:off x="2905426" y="6419350"/>
            <a:ext cx="1729800" cy="23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06/10/2024</a:t>
            </a:r>
            <a:endParaRPr sz="1500">
              <a:latin typeface="Roboto"/>
              <a:ea typeface="Roboto"/>
              <a:cs typeface="Roboto"/>
              <a:sym typeface="Roboto"/>
            </a:endParaRPr>
          </a:p>
        </p:txBody>
      </p:sp>
      <p:sp>
        <p:nvSpPr>
          <p:cNvPr id="161" name="Google Shape;161;p22"/>
          <p:cNvSpPr txBox="1"/>
          <p:nvPr/>
        </p:nvSpPr>
        <p:spPr>
          <a:xfrm>
            <a:off x="1113825" y="6419350"/>
            <a:ext cx="1729800" cy="23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08/27/2024</a:t>
            </a:r>
            <a:endParaRPr sz="1500">
              <a:latin typeface="Roboto"/>
              <a:ea typeface="Roboto"/>
              <a:cs typeface="Roboto"/>
              <a:sym typeface="Roboto"/>
            </a:endParaRPr>
          </a:p>
        </p:txBody>
      </p:sp>
      <p:sp>
        <p:nvSpPr>
          <p:cNvPr id="162" name="Google Shape;162;p22"/>
          <p:cNvSpPr txBox="1"/>
          <p:nvPr/>
        </p:nvSpPr>
        <p:spPr>
          <a:xfrm>
            <a:off x="6499425" y="6894925"/>
            <a:ext cx="1272900" cy="195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b="1">
                <a:latin typeface="Roboto"/>
                <a:ea typeface="Roboto"/>
                <a:cs typeface="Roboto"/>
                <a:sym typeface="Roboto"/>
              </a:rPr>
              <a:t>V3.0 Date 6.10.24</a:t>
            </a:r>
            <a:endParaRPr sz="1200" b="1">
              <a:solidFill>
                <a:srgbClr val="000000"/>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FACE0-A627-9A21-72A5-9846BC0EACAE}"/>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8B041044-74DE-5F4D-9554-A36652EA43A5}"/>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8F1D831E-69C0-8ADA-5DAC-E76B7B84657C}"/>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FFA752B2-44C0-1A72-8B51-BF57780297FC}"/>
              </a:ext>
            </a:extLst>
          </p:cNvPr>
          <p:cNvSpPr>
            <a:spLocks noGrp="1"/>
          </p:cNvSpPr>
          <p:nvPr>
            <p:ph type="subTitle" idx="3"/>
          </p:nvPr>
        </p:nvSpPr>
        <p:spPr/>
        <p:txBody>
          <a:bodyPr/>
          <a:lstStyle/>
          <a:p>
            <a:endParaRPr lang="en-US"/>
          </a:p>
        </p:txBody>
      </p:sp>
      <p:sp>
        <p:nvSpPr>
          <p:cNvPr id="10" name="TextBox 9">
            <a:extLst>
              <a:ext uri="{FF2B5EF4-FFF2-40B4-BE49-F238E27FC236}">
                <a16:creationId xmlns:a16="http://schemas.microsoft.com/office/drawing/2014/main" id="{29C7952C-1681-B04D-E09F-A216FA070559}"/>
              </a:ext>
            </a:extLst>
          </p:cNvPr>
          <p:cNvSpPr txBox="1"/>
          <p:nvPr/>
        </p:nvSpPr>
        <p:spPr>
          <a:xfrm>
            <a:off x="128486" y="204645"/>
            <a:ext cx="3608254" cy="1372940"/>
          </a:xfrm>
          <a:prstGeom prst="rect">
            <a:avLst/>
          </a:prstGeom>
          <a:noFill/>
        </p:spPr>
        <p:txBody>
          <a:bodyPr wrap="square" lIns="91440" tIns="45720" rIns="91440" bIns="45720" rtlCol="0" anchor="t">
            <a:spAutoFit/>
          </a:bodyPr>
          <a:lstStyle/>
          <a:p>
            <a:pPr>
              <a:lnSpc>
                <a:spcPct val="107000"/>
              </a:lnSpc>
              <a:spcAft>
                <a:spcPts val="800"/>
              </a:spcAft>
            </a:pPr>
            <a:r>
              <a:rPr lang="en-US" sz="1800" b="1" kern="100">
                <a:latin typeface="Calibri"/>
                <a:ea typeface="Calibri"/>
                <a:cs typeface="Times New Roman"/>
              </a:rPr>
              <a:t>Engineering Design Progress</a:t>
            </a:r>
            <a:endParaRPr lang="en-US" sz="18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b="1" kern="100">
                <a:effectLst/>
                <a:latin typeface="Calibri"/>
                <a:ea typeface="Calibri"/>
                <a:cs typeface="Times New Roman"/>
              </a:rPr>
              <a:t>Sprint #: ____________________________</a:t>
            </a:r>
          </a:p>
          <a:p>
            <a:pPr marL="0" marR="0">
              <a:lnSpc>
                <a:spcPct val="107000"/>
              </a:lnSpc>
              <a:spcBef>
                <a:spcPts val="0"/>
              </a:spcBef>
              <a:spcAft>
                <a:spcPts val="800"/>
              </a:spcAft>
            </a:pPr>
            <a:r>
              <a:rPr lang="en-US" b="1" kern="100">
                <a:latin typeface="Calibri"/>
                <a:ea typeface="Calibri"/>
                <a:cs typeface="Times New Roman"/>
              </a:rPr>
              <a:t>Team: _____________________________</a:t>
            </a:r>
            <a:endParaRPr lang="en-US"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12" name="TextBox 11">
            <a:extLst>
              <a:ext uri="{FF2B5EF4-FFF2-40B4-BE49-F238E27FC236}">
                <a16:creationId xmlns:a16="http://schemas.microsoft.com/office/drawing/2014/main" id="{FB2A9DBA-C021-291C-E87A-1392ABD1730B}"/>
              </a:ext>
            </a:extLst>
          </p:cNvPr>
          <p:cNvSpPr txBox="1"/>
          <p:nvPr/>
        </p:nvSpPr>
        <p:spPr>
          <a:xfrm>
            <a:off x="3593086" y="626786"/>
            <a:ext cx="4179314" cy="1204497"/>
          </a:xfrm>
          <a:prstGeom prst="rect">
            <a:avLst/>
          </a:prstGeom>
          <a:noFill/>
        </p:spPr>
        <p:txBody>
          <a:bodyPr wrap="square" rtlCol="0">
            <a:spAutoFit/>
          </a:bodyPr>
          <a:lstStyle/>
          <a:p>
            <a:pPr marL="0" marR="0">
              <a:lnSpc>
                <a:spcPct val="107000"/>
              </a:lnSpc>
              <a:spcBef>
                <a:spcPts val="0"/>
              </a:spcBef>
              <a:spcAft>
                <a:spcPts val="800"/>
              </a:spcAft>
            </a:pPr>
            <a:r>
              <a:rPr lang="en-US" b="1" kern="100">
                <a:effectLst/>
                <a:latin typeface="Calibri" panose="020F0502020204030204" pitchFamily="34" charset="0"/>
                <a:ea typeface="Calibri" panose="020F0502020204030204" pitchFamily="34" charset="0"/>
                <a:cs typeface="Times New Roman" panose="02020603050405020304" pitchFamily="18" charset="0"/>
              </a:rPr>
              <a:t>Team Members: __________________________________</a:t>
            </a:r>
            <a:endParaRPr lang="en-US"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b="1" kern="100">
                <a:effectLst/>
                <a:latin typeface="Calibri" panose="020F0502020204030204" pitchFamily="34" charset="0"/>
                <a:ea typeface="Calibri" panose="020F0502020204030204" pitchFamily="34" charset="0"/>
                <a:cs typeface="Times New Roman" panose="02020603050405020304" pitchFamily="18" charset="0"/>
              </a:rPr>
              <a:t>__________________________________</a:t>
            </a:r>
            <a:endParaRPr lang="en-US"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14" name="TextBox 13">
            <a:extLst>
              <a:ext uri="{FF2B5EF4-FFF2-40B4-BE49-F238E27FC236}">
                <a16:creationId xmlns:a16="http://schemas.microsoft.com/office/drawing/2014/main" id="{FB87C27F-31DD-C697-0419-C1B84423D1B7}"/>
              </a:ext>
            </a:extLst>
          </p:cNvPr>
          <p:cNvSpPr txBox="1"/>
          <p:nvPr/>
        </p:nvSpPr>
        <p:spPr>
          <a:xfrm>
            <a:off x="126500" y="1633656"/>
            <a:ext cx="7645900" cy="1560427"/>
          </a:xfrm>
          <a:prstGeom prst="rect">
            <a:avLst/>
          </a:prstGeom>
          <a:noFill/>
        </p:spPr>
        <p:txBody>
          <a:bodyPr wrap="square" lIns="91440" tIns="45720" rIns="91440" bIns="45720" anchor="t">
            <a:spAutoFit/>
          </a:bodyPr>
          <a:lstStyle/>
          <a:p>
            <a:pPr marL="342900" indent="-342900">
              <a:buAutoNum type="arabicPeriod"/>
            </a:pPr>
            <a:r>
              <a:rPr lang="en-US" sz="1350" kern="100">
                <a:latin typeface="Calibri"/>
                <a:ea typeface="Calibri"/>
                <a:cs typeface="Times New Roman"/>
              </a:rPr>
              <a:t>Identify the Problem:</a:t>
            </a:r>
            <a:endParaRPr lang="en-US" sz="1350"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DDFFED3F-9590-13EB-E419-23C45746110B}"/>
              </a:ext>
            </a:extLst>
          </p:cNvPr>
          <p:cNvSpPr txBox="1"/>
          <p:nvPr/>
        </p:nvSpPr>
        <p:spPr>
          <a:xfrm>
            <a:off x="126195" y="3205019"/>
            <a:ext cx="7645900" cy="1560427"/>
          </a:xfrm>
          <a:prstGeom prst="rect">
            <a:avLst/>
          </a:prstGeom>
          <a:noFill/>
        </p:spPr>
        <p:txBody>
          <a:bodyPr wrap="square" lIns="91440" tIns="45720" rIns="91440" bIns="45720" anchor="t">
            <a:spAutoFit/>
          </a:bodyPr>
          <a:lstStyle/>
          <a:p>
            <a:r>
              <a:rPr lang="en-US" sz="1350" kern="100">
                <a:latin typeface="Calibri"/>
                <a:ea typeface="Calibri"/>
                <a:cs typeface="Times New Roman"/>
              </a:rPr>
              <a:t>2. Brainstorm, Diagram, or Prototype Solutions and Select the Best Solution and Plan:</a:t>
            </a:r>
            <a:endParaRPr lang="en-US" sz="1350"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3B901AA8-8A59-1031-E1AB-76000B321373}"/>
              </a:ext>
            </a:extLst>
          </p:cNvPr>
          <p:cNvSpPr txBox="1"/>
          <p:nvPr/>
        </p:nvSpPr>
        <p:spPr>
          <a:xfrm>
            <a:off x="153811" y="4749116"/>
            <a:ext cx="7645900" cy="1352678"/>
          </a:xfrm>
          <a:prstGeom prst="rect">
            <a:avLst/>
          </a:prstGeom>
          <a:noFill/>
        </p:spPr>
        <p:txBody>
          <a:bodyPr wrap="square" lIns="91440" tIns="45720" rIns="91440" bIns="45720" anchor="t">
            <a:spAutoFit/>
          </a:bodyPr>
          <a:lstStyle/>
          <a:p>
            <a:r>
              <a:rPr lang="en-US" sz="1350" kern="100">
                <a:latin typeface="Calibri"/>
                <a:ea typeface="Calibri"/>
                <a:cs typeface="Times New Roman"/>
              </a:rPr>
              <a:t>4. Build and Program the Solution:</a:t>
            </a:r>
            <a:endParaRPr lang="en-US" sz="1365" kern="100">
              <a:effectLst/>
              <a:latin typeface="Calibri"/>
              <a:ea typeface="Calibri"/>
              <a:cs typeface="Times New Roman"/>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2C38B8E9-225D-3517-D02B-1FE9763BE283}"/>
              </a:ext>
            </a:extLst>
          </p:cNvPr>
          <p:cNvSpPr txBox="1"/>
          <p:nvPr/>
        </p:nvSpPr>
        <p:spPr>
          <a:xfrm>
            <a:off x="153574" y="6110248"/>
            <a:ext cx="7645900" cy="1352678"/>
          </a:xfrm>
          <a:prstGeom prst="rect">
            <a:avLst/>
          </a:prstGeom>
          <a:noFill/>
        </p:spPr>
        <p:txBody>
          <a:bodyPr wrap="square" lIns="91440" tIns="45720" rIns="91440" bIns="45720" anchor="t">
            <a:spAutoFit/>
          </a:bodyPr>
          <a:lstStyle/>
          <a:p>
            <a:r>
              <a:rPr lang="en-US" sz="1350" kern="100">
                <a:latin typeface="Calibri"/>
                <a:ea typeface="Calibri"/>
                <a:cs typeface="Times New Roman"/>
              </a:rPr>
              <a:t>5. Test:</a:t>
            </a:r>
            <a:endParaRPr lang="en-US" sz="1365" kern="100">
              <a:effectLst/>
              <a:latin typeface="Calibri"/>
              <a:ea typeface="Calibri"/>
              <a:cs typeface="Times New Roman"/>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65665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31" name="Google Shape;431;p4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endParaRPr lang="en"/>
          </a:p>
        </p:txBody>
      </p:sp>
      <p:sp>
        <p:nvSpPr>
          <p:cNvPr id="2" name="Subtitle 1">
            <a:extLst>
              <a:ext uri="{FF2B5EF4-FFF2-40B4-BE49-F238E27FC236}">
                <a16:creationId xmlns:a16="http://schemas.microsoft.com/office/drawing/2014/main" id="{63BBABD4-C01E-B5BF-3344-BA82BBCC5B62}"/>
              </a:ext>
            </a:extLst>
          </p:cNvPr>
          <p:cNvSpPr>
            <a:spLocks noGrp="1"/>
          </p:cNvSpPr>
          <p:nvPr>
            <p:ph type="subTitle" idx="1"/>
          </p:nvPr>
        </p:nvSpPr>
        <p:spPr/>
        <p:txBody>
          <a:bodyPr/>
          <a:lstStyle/>
          <a:p>
            <a:r>
              <a:rPr lang="en-US"/>
              <a:t>Abigail Way</a:t>
            </a:r>
          </a:p>
        </p:txBody>
      </p:sp>
      <p:sp>
        <p:nvSpPr>
          <p:cNvPr id="4" name="Subtitle 3">
            <a:extLst>
              <a:ext uri="{FF2B5EF4-FFF2-40B4-BE49-F238E27FC236}">
                <a16:creationId xmlns:a16="http://schemas.microsoft.com/office/drawing/2014/main" id="{223F3BCC-80EF-24E2-5B9B-76C21854D1AD}"/>
              </a:ext>
            </a:extLst>
          </p:cNvPr>
          <p:cNvSpPr>
            <a:spLocks noGrp="1"/>
          </p:cNvSpPr>
          <p:nvPr>
            <p:ph type="subTitle" idx="3"/>
          </p:nvPr>
        </p:nvSpPr>
        <p:spPr/>
        <p:txBody>
          <a:bodyPr/>
          <a:lstStyle/>
          <a:p>
            <a:endParaRPr lang="en-US"/>
          </a:p>
        </p:txBody>
      </p:sp>
      <p:graphicFrame>
        <p:nvGraphicFramePr>
          <p:cNvPr id="5" name="Table 4">
            <a:extLst>
              <a:ext uri="{FF2B5EF4-FFF2-40B4-BE49-F238E27FC236}">
                <a16:creationId xmlns:a16="http://schemas.microsoft.com/office/drawing/2014/main" id="{4AE6A571-AD9E-8676-FF44-FFE21B91AE63}"/>
              </a:ext>
            </a:extLst>
          </p:cNvPr>
          <p:cNvGraphicFramePr>
            <a:graphicFrameLocks noGrp="1"/>
          </p:cNvGraphicFramePr>
          <p:nvPr>
            <p:extLst>
              <p:ext uri="{D42A27DB-BD31-4B8C-83A1-F6EECF244321}">
                <p14:modId xmlns:p14="http://schemas.microsoft.com/office/powerpoint/2010/main" val="558111250"/>
              </p:ext>
            </p:extLst>
          </p:nvPr>
        </p:nvGraphicFramePr>
        <p:xfrm>
          <a:off x="129208" y="1033669"/>
          <a:ext cx="7437783" cy="837140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No School</a:t>
                      </a:r>
                    </a:p>
                    <a:p>
                      <a:r>
                        <a:rPr lang="en-US"/>
                        <a:t>What has each team member done since the last meeting?</a:t>
                      </a:r>
                    </a:p>
                    <a:p>
                      <a:endParaRPr lang="en-US"/>
                    </a:p>
                    <a:p>
                      <a:r>
                        <a:rPr lang="en-US"/>
                        <a:t>What will each team member do today?</a:t>
                      </a:r>
                    </a:p>
                    <a:p>
                      <a:endParaRPr lang="en-US"/>
                    </a:p>
                    <a:p>
                      <a:r>
                        <a:rPr lang="en-US"/>
                        <a:t>What problems are holding the team back?</a:t>
                      </a:r>
                    </a:p>
                    <a:p>
                      <a:endParaRPr lang="en-US"/>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 1/21/25</a:t>
                      </a:r>
                    </a:p>
                    <a:p>
                      <a:r>
                        <a:rPr lang="en-US"/>
                        <a:t>What has each team member done since the last meeting?</a:t>
                      </a:r>
                    </a:p>
                    <a:p>
                      <a:r>
                        <a:rPr lang="en-US"/>
                        <a:t>Drive train done on 2nd robot and a new drive code</a:t>
                      </a:r>
                    </a:p>
                    <a:p>
                      <a:r>
                        <a:rPr lang="en-US"/>
                        <a:t>What will each team member do today?</a:t>
                      </a:r>
                    </a:p>
                    <a:p>
                      <a:r>
                        <a:rPr lang="en-US">
                          <a:solidFill>
                            <a:schemeClr val="accent4"/>
                          </a:solidFill>
                        </a:rPr>
                        <a:t>Auggy:</a:t>
                      </a:r>
                      <a:r>
                        <a:rPr lang="en-US"/>
                        <a:t> Getting the second robot done  </a:t>
                      </a:r>
                      <a:r>
                        <a:rPr lang="en-US">
                          <a:solidFill>
                            <a:schemeClr val="accent4"/>
                          </a:solidFill>
                        </a:rPr>
                        <a:t>Dimas and Mike:</a:t>
                      </a:r>
                      <a:r>
                        <a:rPr lang="en-US"/>
                        <a:t> working on improving codes</a:t>
                      </a:r>
                    </a:p>
                    <a:p>
                      <a:r>
                        <a:rPr lang="en-US"/>
                        <a:t>What problems are holding the team back?</a:t>
                      </a:r>
                    </a:p>
                    <a:p>
                      <a:r>
                        <a:rPr lang="en-US" b="1" i="1" u="sng">
                          <a:solidFill>
                            <a:schemeClr val="accent3">
                              <a:lumMod val="75000"/>
                            </a:schemeClr>
                          </a:solidFill>
                        </a:rPr>
                        <a:t>Nothing</a:t>
                      </a: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 1/22/25</a:t>
                      </a:r>
                    </a:p>
                    <a:p>
                      <a:r>
                        <a:rPr lang="en-US"/>
                        <a:t>What has each team member done since the last meeting?</a:t>
                      </a:r>
                    </a:p>
                    <a:p>
                      <a:r>
                        <a:rPr lang="en-US"/>
                        <a:t>More work on 2nd robot and a better code</a:t>
                      </a:r>
                    </a:p>
                    <a:p>
                      <a:r>
                        <a:rPr lang="en-US"/>
                        <a:t>What will each team member do today?</a:t>
                      </a:r>
                    </a:p>
                    <a:p>
                      <a:r>
                        <a:rPr lang="en-US">
                          <a:solidFill>
                            <a:schemeClr val="accent4"/>
                          </a:solidFill>
                        </a:rPr>
                        <a:t>Auggy:</a:t>
                      </a:r>
                      <a:r>
                        <a:rPr lang="en-US"/>
                        <a:t> Work on 2nd robot </a:t>
                      </a:r>
                      <a:r>
                        <a:rPr lang="en-US">
                          <a:solidFill>
                            <a:schemeClr val="accent4"/>
                          </a:solidFill>
                        </a:rPr>
                        <a:t>Dimas and </a:t>
                      </a:r>
                      <a:r>
                        <a:rPr lang="en-US" err="1">
                          <a:solidFill>
                            <a:schemeClr val="accent4"/>
                          </a:solidFill>
                        </a:rPr>
                        <a:t>Mike:</a:t>
                      </a:r>
                      <a:r>
                        <a:rPr lang="en-US" err="1"/>
                        <a:t>Work</a:t>
                      </a:r>
                      <a:r>
                        <a:rPr lang="en-US"/>
                        <a:t> on autonomous code</a:t>
                      </a:r>
                    </a:p>
                    <a:p>
                      <a:r>
                        <a:rPr lang="en-US"/>
                        <a:t>What problems are holding the team back?</a:t>
                      </a:r>
                    </a:p>
                    <a:p>
                      <a:r>
                        <a:rPr lang="en-US" b="1" i="1" u="sng">
                          <a:solidFill>
                            <a:schemeClr val="accent3">
                              <a:lumMod val="75000"/>
                            </a:schemeClr>
                          </a:solidFill>
                        </a:rPr>
                        <a:t>Nothing</a:t>
                      </a: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 1/23/25</a:t>
                      </a:r>
                    </a:p>
                    <a:p>
                      <a:r>
                        <a:rPr lang="en-US"/>
                        <a:t>What has each team member done since the last meeting?</a:t>
                      </a:r>
                    </a:p>
                    <a:p>
                      <a:r>
                        <a:rPr lang="en-US"/>
                        <a:t>More work on 2nd robot and a more completed code</a:t>
                      </a:r>
                    </a:p>
                    <a:p>
                      <a:r>
                        <a:rPr lang="en-US"/>
                        <a:t>What will each team member do today?</a:t>
                      </a:r>
                    </a:p>
                    <a:p>
                      <a:r>
                        <a:rPr lang="en-US">
                          <a:solidFill>
                            <a:schemeClr val="accent4"/>
                          </a:solidFill>
                        </a:rPr>
                        <a:t>Auggy:</a:t>
                      </a:r>
                      <a:r>
                        <a:rPr lang="en-US"/>
                        <a:t> Work on 2nd robot </a:t>
                      </a:r>
                      <a:r>
                        <a:rPr lang="en-US">
                          <a:solidFill>
                            <a:schemeClr val="accent4"/>
                          </a:solidFill>
                        </a:rPr>
                        <a:t>Ryder:</a:t>
                      </a:r>
                      <a:r>
                        <a:rPr lang="en-US"/>
                        <a:t> Drive first robot </a:t>
                      </a:r>
                      <a:r>
                        <a:rPr lang="en-US">
                          <a:solidFill>
                            <a:schemeClr val="accent4"/>
                          </a:solidFill>
                        </a:rPr>
                        <a:t>Dimas and Mike:</a:t>
                      </a:r>
                      <a:r>
                        <a:rPr lang="en-US"/>
                        <a:t> Improve code</a:t>
                      </a:r>
                    </a:p>
                    <a:p>
                      <a:r>
                        <a:rPr lang="en-US"/>
                        <a:t>What problems are holding the team back?</a:t>
                      </a:r>
                    </a:p>
                    <a:p>
                      <a:r>
                        <a:rPr lang="en-US" b="1" i="1" u="sng">
                          <a:solidFill>
                            <a:schemeClr val="accent3">
                              <a:lumMod val="75000"/>
                            </a:schemeClr>
                          </a:solidFill>
                        </a:rPr>
                        <a:t>Nothing</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 1/24/25</a:t>
                      </a:r>
                    </a:p>
                    <a:p>
                      <a:r>
                        <a:rPr lang="en-US"/>
                        <a:t>What has each team member done since the last meeting?</a:t>
                      </a:r>
                    </a:p>
                    <a:p>
                      <a:r>
                        <a:rPr lang="en-US"/>
                        <a:t>2nd robot more completed, a working drive code</a:t>
                      </a:r>
                    </a:p>
                    <a:p>
                      <a:r>
                        <a:rPr lang="en-US"/>
                        <a:t>What will each team member do today?</a:t>
                      </a:r>
                    </a:p>
                    <a:p>
                      <a:r>
                        <a:rPr lang="en-US">
                          <a:solidFill>
                            <a:schemeClr val="accent4"/>
                          </a:solidFill>
                        </a:rPr>
                        <a:t>Auggy:</a:t>
                      </a:r>
                      <a:r>
                        <a:rPr lang="en-US"/>
                        <a:t> Build second robot </a:t>
                      </a:r>
                      <a:r>
                        <a:rPr lang="en-US">
                          <a:solidFill>
                            <a:schemeClr val="accent4"/>
                          </a:solidFill>
                        </a:rPr>
                        <a:t>Dimas and </a:t>
                      </a:r>
                      <a:r>
                        <a:rPr lang="en-US" err="1">
                          <a:solidFill>
                            <a:schemeClr val="accent4"/>
                          </a:solidFill>
                        </a:rPr>
                        <a:t>Mike:</a:t>
                      </a:r>
                      <a:r>
                        <a:rPr lang="en-US" err="1"/>
                        <a:t>work</a:t>
                      </a:r>
                      <a:r>
                        <a:rPr lang="en-US"/>
                        <a:t> both codes </a:t>
                      </a:r>
                      <a:r>
                        <a:rPr lang="en-US">
                          <a:solidFill>
                            <a:schemeClr val="accent4"/>
                          </a:solidFill>
                        </a:rPr>
                        <a:t>Abby: </a:t>
                      </a:r>
                      <a:r>
                        <a:rPr lang="en-US"/>
                        <a:t>notebook, and organize whilst being sick</a:t>
                      </a:r>
                    </a:p>
                    <a:p>
                      <a:r>
                        <a:rPr lang="en-US"/>
                        <a:t>What problems are holding the team back?</a:t>
                      </a:r>
                    </a:p>
                    <a:p>
                      <a:r>
                        <a:rPr lang="en-US" b="1" i="1" u="sng">
                          <a:solidFill>
                            <a:schemeClr val="accent3">
                              <a:lumMod val="75000"/>
                            </a:schemeClr>
                          </a:solidFill>
                        </a:rPr>
                        <a:t>Mike no worky</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16B33F6F-3E8A-10C6-B508-D0A796925FE7}"/>
              </a:ext>
            </a:extLst>
          </p:cNvPr>
          <p:cNvSpPr txBox="1"/>
          <p:nvPr/>
        </p:nvSpPr>
        <p:spPr>
          <a:xfrm>
            <a:off x="622853" y="0"/>
            <a:ext cx="6175513" cy="1169551"/>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    </a:t>
            </a:r>
            <a:r>
              <a:rPr lang="en-US" b="1">
                <a:solidFill>
                  <a:schemeClr val="accent4">
                    <a:lumMod val="75000"/>
                  </a:schemeClr>
                </a:solidFill>
              </a:rPr>
              <a:t>If someone is not mentioned, they didn’t do work</a:t>
            </a:r>
          </a:p>
          <a:p>
            <a:pPr algn="ctr"/>
            <a:r>
              <a:rPr lang="en-US" sz="2800" b="1">
                <a:solidFill>
                  <a:schemeClr val="accent4">
                    <a:lumMod val="75000"/>
                  </a:schemeClr>
                </a:solidFill>
              </a:rPr>
              <a:t>Week of 01/20/2025</a:t>
            </a:r>
          </a:p>
        </p:txBody>
      </p:sp>
    </p:spTree>
    <p:extLst>
      <p:ext uri="{BB962C8B-B14F-4D97-AF65-F5344CB8AC3E}">
        <p14:creationId xmlns:p14="http://schemas.microsoft.com/office/powerpoint/2010/main" val="11627225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31" name="Google Shape;431;p4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a:t>
            </a:r>
            <a:endParaRPr/>
          </a:p>
        </p:txBody>
      </p:sp>
      <p:sp>
        <p:nvSpPr>
          <p:cNvPr id="2" name="Subtitle 1">
            <a:extLst>
              <a:ext uri="{FF2B5EF4-FFF2-40B4-BE49-F238E27FC236}">
                <a16:creationId xmlns:a16="http://schemas.microsoft.com/office/drawing/2014/main" id="{63BBABD4-C01E-B5BF-3344-BA82BBCC5B62}"/>
              </a:ext>
            </a:extLst>
          </p:cNvPr>
          <p:cNvSpPr>
            <a:spLocks noGrp="1"/>
          </p:cNvSpPr>
          <p:nvPr>
            <p:ph type="subTitle" idx="1"/>
          </p:nvPr>
        </p:nvSpPr>
        <p:spPr/>
        <p:txBody>
          <a:bodyPr/>
          <a:lstStyle/>
          <a:p>
            <a:r>
              <a:rPr lang="en-US"/>
              <a:t>Abigail Way</a:t>
            </a:r>
          </a:p>
        </p:txBody>
      </p:sp>
      <p:sp>
        <p:nvSpPr>
          <p:cNvPr id="3" name="Subtitle 2">
            <a:extLst>
              <a:ext uri="{FF2B5EF4-FFF2-40B4-BE49-F238E27FC236}">
                <a16:creationId xmlns:a16="http://schemas.microsoft.com/office/drawing/2014/main" id="{C62527B2-CC08-F592-91C0-AB903C370379}"/>
              </a:ext>
            </a:extLst>
          </p:cNvPr>
          <p:cNvSpPr>
            <a:spLocks noGrp="1"/>
          </p:cNvSpPr>
          <p:nvPr>
            <p:ph type="subTitle" idx="2"/>
          </p:nvPr>
        </p:nvSpPr>
        <p:spPr/>
        <p:txBody>
          <a:bodyPr/>
          <a:lstStyle/>
          <a:p>
            <a:r>
              <a:rPr lang="en-US"/>
              <a:t>Week of 1/27/2025</a:t>
            </a:r>
          </a:p>
        </p:txBody>
      </p:sp>
      <p:sp>
        <p:nvSpPr>
          <p:cNvPr id="4" name="Subtitle 3">
            <a:extLst>
              <a:ext uri="{FF2B5EF4-FFF2-40B4-BE49-F238E27FC236}">
                <a16:creationId xmlns:a16="http://schemas.microsoft.com/office/drawing/2014/main" id="{223F3BCC-80EF-24E2-5B9B-76C21854D1AD}"/>
              </a:ext>
            </a:extLst>
          </p:cNvPr>
          <p:cNvSpPr>
            <a:spLocks noGrp="1"/>
          </p:cNvSpPr>
          <p:nvPr>
            <p:ph type="subTitle" idx="3"/>
          </p:nvPr>
        </p:nvSpPr>
        <p:spPr/>
        <p:txBody>
          <a:bodyPr/>
          <a:lstStyle/>
          <a:p>
            <a:endParaRPr lang="en-US"/>
          </a:p>
        </p:txBody>
      </p:sp>
      <p:graphicFrame>
        <p:nvGraphicFramePr>
          <p:cNvPr id="5" name="Table 4">
            <a:extLst>
              <a:ext uri="{FF2B5EF4-FFF2-40B4-BE49-F238E27FC236}">
                <a16:creationId xmlns:a16="http://schemas.microsoft.com/office/drawing/2014/main" id="{4AE6A571-AD9E-8676-FF44-FFE21B91AE63}"/>
              </a:ext>
            </a:extLst>
          </p:cNvPr>
          <p:cNvGraphicFramePr>
            <a:graphicFrameLocks noGrp="1"/>
          </p:cNvGraphicFramePr>
          <p:nvPr>
            <p:extLst>
              <p:ext uri="{D42A27DB-BD31-4B8C-83A1-F6EECF244321}">
                <p14:modId xmlns:p14="http://schemas.microsoft.com/office/powerpoint/2010/main" val="3593840618"/>
              </p:ext>
            </p:extLst>
          </p:nvPr>
        </p:nvGraphicFramePr>
        <p:xfrm>
          <a:off x="161729" y="1033669"/>
          <a:ext cx="7437783" cy="837140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1/27/2025</a:t>
                      </a:r>
                    </a:p>
                    <a:p>
                      <a:r>
                        <a:rPr lang="en-US"/>
                        <a:t>What has each team member done since the last meeting?</a:t>
                      </a:r>
                    </a:p>
                    <a:p>
                      <a:r>
                        <a:rPr lang="en-US"/>
                        <a:t>More advanced notebook, coding and a more completed second robot</a:t>
                      </a:r>
                    </a:p>
                    <a:p>
                      <a:r>
                        <a:rPr lang="en-US"/>
                        <a:t>What will each team member do today?</a:t>
                      </a:r>
                    </a:p>
                    <a:p>
                      <a:r>
                        <a:rPr lang="en-US">
                          <a:solidFill>
                            <a:schemeClr val="accent4"/>
                          </a:solidFill>
                        </a:rPr>
                        <a:t>Dimas and Mike:</a:t>
                      </a:r>
                      <a:r>
                        <a:rPr lang="en-US"/>
                        <a:t> Work on code </a:t>
                      </a:r>
                      <a:r>
                        <a:rPr lang="en-US">
                          <a:solidFill>
                            <a:schemeClr val="accent4"/>
                          </a:solidFill>
                        </a:rPr>
                        <a:t>Auggy:</a:t>
                      </a:r>
                      <a:r>
                        <a:rPr lang="en-US"/>
                        <a:t> building second robot </a:t>
                      </a:r>
                      <a:r>
                        <a:rPr lang="en-US">
                          <a:solidFill>
                            <a:schemeClr val="accent4"/>
                          </a:solidFill>
                        </a:rPr>
                        <a:t>Ryder:</a:t>
                      </a:r>
                      <a:r>
                        <a:rPr lang="en-US"/>
                        <a:t> being quarantine</a:t>
                      </a:r>
                    </a:p>
                    <a:p>
                      <a:r>
                        <a:rPr lang="en-US"/>
                        <a:t>What problems are holding the team back?</a:t>
                      </a:r>
                    </a:p>
                    <a:p>
                      <a:r>
                        <a:rPr lang="en-US"/>
                        <a:t>Code not working/not being able to test code</a:t>
                      </a:r>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 1/28/2025</a:t>
                      </a:r>
                    </a:p>
                    <a:p>
                      <a:r>
                        <a:rPr lang="en-US"/>
                        <a:t>What has each team member done since the last meeting?</a:t>
                      </a:r>
                    </a:p>
                    <a:p>
                      <a:r>
                        <a:rPr lang="en-US"/>
                        <a:t>Test Code, Work on second robot, more advanced robot</a:t>
                      </a:r>
                    </a:p>
                    <a:p>
                      <a:r>
                        <a:rPr lang="en-US"/>
                        <a:t>What will each team member do today?</a:t>
                      </a:r>
                    </a:p>
                    <a:p>
                      <a:r>
                        <a:rPr lang="en-US">
                          <a:solidFill>
                            <a:schemeClr val="accent4"/>
                          </a:solidFill>
                        </a:rPr>
                        <a:t>Auggy:</a:t>
                      </a:r>
                      <a:r>
                        <a:rPr lang="en-US"/>
                        <a:t> Working on the second robot </a:t>
                      </a:r>
                      <a:r>
                        <a:rPr lang="en-US">
                          <a:solidFill>
                            <a:schemeClr val="accent4"/>
                          </a:solidFill>
                        </a:rPr>
                        <a:t>Dimas and Mike:</a:t>
                      </a:r>
                      <a:r>
                        <a:rPr lang="en-US"/>
                        <a:t> code </a:t>
                      </a:r>
                      <a:r>
                        <a:rPr lang="en-US">
                          <a:solidFill>
                            <a:schemeClr val="accent4"/>
                          </a:solidFill>
                        </a:rPr>
                        <a:t>Ryker and Ryder:</a:t>
                      </a:r>
                      <a:r>
                        <a:rPr lang="en-US"/>
                        <a:t> assisting</a:t>
                      </a:r>
                    </a:p>
                    <a:p>
                      <a:r>
                        <a:rPr lang="en-US"/>
                        <a:t>What problems are holding the team back?</a:t>
                      </a:r>
                    </a:p>
                    <a:p>
                      <a:r>
                        <a:rPr lang="en-US" b="1" i="1" u="sng">
                          <a:solidFill>
                            <a:schemeClr val="accent3">
                              <a:lumMod val="75000"/>
                            </a:schemeClr>
                          </a:solidFill>
                        </a:rPr>
                        <a:t>Codes not working</a:t>
                      </a: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 1/29/2025</a:t>
                      </a:r>
                      <a:endParaRPr lang="en-US"/>
                    </a:p>
                    <a:p>
                      <a:pPr lvl="0">
                        <a:buNone/>
                      </a:pPr>
                      <a:r>
                        <a:rPr lang="en-US"/>
                        <a:t>Field Trip</a:t>
                      </a:r>
                    </a:p>
                    <a:p>
                      <a:endParaRPr lang="en-US" b="1" i="1" u="sng">
                        <a:solidFill>
                          <a:schemeClr val="accent3">
                            <a:lumMod val="75000"/>
                          </a:schemeClr>
                        </a:solidFill>
                      </a:endParaRP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 1/30/2025</a:t>
                      </a:r>
                    </a:p>
                    <a:p>
                      <a:r>
                        <a:rPr lang="en-US"/>
                        <a:t>What has each team member done since the last meeting?</a:t>
                      </a:r>
                    </a:p>
                    <a:p>
                      <a:pPr lvl="0">
                        <a:buNone/>
                      </a:pPr>
                      <a:r>
                        <a:rPr lang="en-US"/>
                        <a:t>We have worked on testing out code and building the second robot.</a:t>
                      </a:r>
                    </a:p>
                    <a:p>
                      <a:r>
                        <a:rPr lang="en-US"/>
                        <a:t>What will each team member do today?</a:t>
                      </a:r>
                    </a:p>
                    <a:p>
                      <a:r>
                        <a:rPr lang="en-US">
                          <a:solidFill>
                            <a:schemeClr val="accent4"/>
                          </a:solidFill>
                        </a:rPr>
                        <a:t>Dimas and Mike:</a:t>
                      </a:r>
                      <a:r>
                        <a:rPr lang="en-US"/>
                        <a:t> work on our code</a:t>
                      </a:r>
                      <a:r>
                        <a:rPr lang="en-US">
                          <a:solidFill>
                            <a:schemeClr val="accent4"/>
                          </a:solidFill>
                        </a:rPr>
                        <a:t> Auggy:</a:t>
                      </a:r>
                      <a:r>
                        <a:rPr lang="en-US"/>
                        <a:t> get the second robot done!</a:t>
                      </a:r>
                    </a:p>
                    <a:p>
                      <a:r>
                        <a:rPr lang="en-US"/>
                        <a:t>What problems are holding the team back?</a:t>
                      </a:r>
                    </a:p>
                    <a:p>
                      <a:r>
                        <a:rPr lang="en-US" b="1" i="1" u="sng">
                          <a:solidFill>
                            <a:schemeClr val="accent3">
                              <a:lumMod val="75000"/>
                            </a:schemeClr>
                          </a:solidFill>
                        </a:rPr>
                        <a:t>We our not facing any problems currently</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 1/31/2025</a:t>
                      </a:r>
                    </a:p>
                    <a:p>
                      <a:r>
                        <a:rPr lang="en-US"/>
                        <a:t>What has each team member done since the last meeting?</a:t>
                      </a:r>
                    </a:p>
                    <a:p>
                      <a:r>
                        <a:rPr lang="en-US"/>
                        <a:t>Code is working better, Second robot, </a:t>
                      </a:r>
                      <a:r>
                        <a:rPr lang="en-US" err="1"/>
                        <a:t>notebooking</a:t>
                      </a:r>
                      <a:endParaRPr lang="en-US"/>
                    </a:p>
                    <a:p>
                      <a:r>
                        <a:rPr lang="en-US"/>
                        <a:t>What will each team member do today?</a:t>
                      </a:r>
                    </a:p>
                    <a:p>
                      <a:pPr lvl="0">
                        <a:buNone/>
                      </a:pPr>
                      <a:r>
                        <a:rPr lang="en-US"/>
                        <a:t>Sprint Review and Retrospective</a:t>
                      </a:r>
                    </a:p>
                    <a:p>
                      <a:r>
                        <a:rPr lang="en-US"/>
                        <a:t>What problems are holding the team back?</a:t>
                      </a:r>
                    </a:p>
                    <a:p>
                      <a:pPr lvl="0">
                        <a:buNone/>
                      </a:pPr>
                      <a:r>
                        <a:rPr lang="en-US"/>
                        <a:t>None</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16B33F6F-3E8A-10C6-B508-D0A796925FE7}"/>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01/27/2025</a:t>
            </a:r>
          </a:p>
        </p:txBody>
      </p:sp>
    </p:spTree>
    <p:extLst>
      <p:ext uri="{BB962C8B-B14F-4D97-AF65-F5344CB8AC3E}">
        <p14:creationId xmlns:p14="http://schemas.microsoft.com/office/powerpoint/2010/main" val="7695359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23">
          <a:extLst>
            <a:ext uri="{FF2B5EF4-FFF2-40B4-BE49-F238E27FC236}">
              <a16:creationId xmlns:a16="http://schemas.microsoft.com/office/drawing/2014/main" id="{97899CA2-F056-B3ED-DD91-B5CA3953960C}"/>
            </a:ext>
          </a:extLst>
        </p:cNvPr>
        <p:cNvGrpSpPr/>
        <p:nvPr/>
      </p:nvGrpSpPr>
      <p:grpSpPr>
        <a:xfrm>
          <a:off x="0" y="0"/>
          <a:ext cx="0" cy="0"/>
          <a:chOff x="0" y="0"/>
          <a:chExt cx="0" cy="0"/>
        </a:xfrm>
      </p:grpSpPr>
      <p:sp>
        <p:nvSpPr>
          <p:cNvPr id="224" name="Google Shape;224;p28">
            <a:extLst>
              <a:ext uri="{FF2B5EF4-FFF2-40B4-BE49-F238E27FC236}">
                <a16:creationId xmlns:a16="http://schemas.microsoft.com/office/drawing/2014/main" id="{A8546F66-2F10-3BBB-9473-EFD7E5FD9071}"/>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5" name="Google Shape;225;p28">
            <a:extLst>
              <a:ext uri="{FF2B5EF4-FFF2-40B4-BE49-F238E27FC236}">
                <a16:creationId xmlns:a16="http://schemas.microsoft.com/office/drawing/2014/main" id="{A2375CA0-EAC1-F2A2-32E0-7BF44D16BC03}"/>
              </a:ext>
            </a:extLst>
          </p:cNvPr>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6" name="Google Shape;226;p28">
            <a:extLst>
              <a:ext uri="{FF2B5EF4-FFF2-40B4-BE49-F238E27FC236}">
                <a16:creationId xmlns:a16="http://schemas.microsoft.com/office/drawing/2014/main" id="{82FD2D69-10CB-409C-6691-DF0D92B785C8}"/>
              </a:ext>
            </a:extLst>
          </p:cNvPr>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7" name="Google Shape;227;p28">
            <a:extLst>
              <a:ext uri="{FF2B5EF4-FFF2-40B4-BE49-F238E27FC236}">
                <a16:creationId xmlns:a16="http://schemas.microsoft.com/office/drawing/2014/main" id="{5060E1B0-7413-AAAE-1777-51BFF6BDF274}"/>
              </a:ext>
            </a:extLst>
          </p:cNvPr>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a:p>
        </p:txBody>
      </p:sp>
      <p:sp>
        <p:nvSpPr>
          <p:cNvPr id="2" name="TextBox 1">
            <a:extLst>
              <a:ext uri="{FF2B5EF4-FFF2-40B4-BE49-F238E27FC236}">
                <a16:creationId xmlns:a16="http://schemas.microsoft.com/office/drawing/2014/main" id="{84C9E8A5-F03A-2B0E-60C1-385717891038}"/>
              </a:ext>
            </a:extLst>
          </p:cNvPr>
          <p:cNvSpPr txBox="1"/>
          <p:nvPr/>
        </p:nvSpPr>
        <p:spPr>
          <a:xfrm>
            <a:off x="231817" y="1866805"/>
            <a:ext cx="7645900" cy="2596865"/>
          </a:xfrm>
          <a:prstGeom prst="rect">
            <a:avLst/>
          </a:prstGeom>
          <a:noFill/>
        </p:spPr>
        <p:txBody>
          <a:bodyPr wrap="square" lIns="91440" tIns="45720" rIns="91440" bIns="45720" anchor="t">
            <a:spAutoFit/>
          </a:bodyPr>
          <a:lstStyle/>
          <a:p>
            <a:pPr marL="342900" marR="0" lvl="0" indent="-342900">
              <a:spcBef>
                <a:spcPts val="0"/>
              </a:spcBef>
              <a:spcAft>
                <a:spcPts val="0"/>
              </a:spcAft>
              <a:buFont typeface="+mj-lt"/>
              <a:buAutoNum type="arabicPeriod"/>
            </a:pPr>
            <a:r>
              <a:rPr lang="en-US" sz="1350" kern="100">
                <a:effectLst/>
                <a:latin typeface="Calibri"/>
                <a:ea typeface="Calibri"/>
                <a:cs typeface="Times New Roman"/>
              </a:rPr>
              <a:t>During this Sprint we completed these </a:t>
            </a:r>
            <a:r>
              <a:rPr lang="en-US" sz="1350" b="1" kern="100">
                <a:effectLst/>
                <a:latin typeface="Calibri"/>
                <a:ea typeface="Calibri"/>
                <a:cs typeface="Times New Roman"/>
              </a:rPr>
              <a:t>sprint</a:t>
            </a:r>
            <a:r>
              <a:rPr lang="en-US" sz="1350" kern="100">
                <a:effectLst/>
                <a:latin typeface="Calibri"/>
                <a:ea typeface="Calibri"/>
                <a:cs typeface="Times New Roman"/>
              </a:rPr>
              <a:t> </a:t>
            </a:r>
            <a:r>
              <a:rPr lang="en-US" sz="1350" b="1" kern="100">
                <a:effectLst/>
                <a:latin typeface="Calibri"/>
                <a:ea typeface="Calibri"/>
                <a:cs typeface="Times New Roman"/>
              </a:rPr>
              <a:t>backlog</a:t>
            </a:r>
            <a:r>
              <a:rPr lang="en-US" sz="1350" kern="100">
                <a:effectLst/>
                <a:latin typeface="Calibri"/>
                <a:ea typeface="Calibri"/>
                <a:cs typeface="Times New Roman"/>
              </a:rPr>
              <a:t> items, define which </a:t>
            </a:r>
            <a:r>
              <a:rPr lang="en-US" sz="1350" b="1" kern="100">
                <a:effectLst/>
                <a:latin typeface="Calibri"/>
                <a:ea typeface="Calibri"/>
                <a:cs typeface="Times New Roman"/>
              </a:rPr>
              <a:t>product backlog item</a:t>
            </a:r>
            <a:r>
              <a:rPr lang="en-US" sz="1350" kern="100">
                <a:effectLst/>
                <a:latin typeface="Calibri"/>
                <a:ea typeface="Calibri"/>
                <a:cs typeface="Times New Roman"/>
              </a:rPr>
              <a:t> they were a part of. (use complete sentences): </a:t>
            </a:r>
          </a:p>
          <a:p>
            <a:r>
              <a:rPr lang="en-US" sz="1350" kern="100">
                <a:latin typeface="Calibri"/>
                <a:ea typeface="Calibri"/>
                <a:cs typeface="Times New Roman"/>
              </a:rPr>
              <a:t>During this sprint we finished all of the product backlog item, Coding. This backlog item includes  Competition code, skills code and testing both. For fixing small items, we finished, working on the chain, cord management, and repair drivetrain. What we still need to finish includes make scoring more </a:t>
            </a:r>
            <a:r>
              <a:rPr lang="en-US" sz="1350" kern="100" err="1">
                <a:latin typeface="Calibri"/>
                <a:ea typeface="Calibri"/>
                <a:cs typeface="Times New Roman"/>
              </a:rPr>
              <a:t>consitant</a:t>
            </a:r>
            <a:r>
              <a:rPr lang="en-US" sz="1350" kern="100">
                <a:latin typeface="Calibri"/>
                <a:ea typeface="Calibri"/>
                <a:cs typeface="Times New Roman"/>
              </a:rPr>
              <a:t>, however, in order to do that. We need to finish another sprint backlog item which is fix mobile goal grabber. Which we will create a Product Backlog item. Finaly we also almost completed the 2nd robot. </a:t>
            </a: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314061B9-F2A9-7E58-19B4-A825856FC266}"/>
              </a:ext>
            </a:extLst>
          </p:cNvPr>
          <p:cNvSpPr txBox="1"/>
          <p:nvPr/>
        </p:nvSpPr>
        <p:spPr>
          <a:xfrm>
            <a:off x="225287" y="4081670"/>
            <a:ext cx="7089914" cy="2246769"/>
          </a:xfrm>
          <a:prstGeom prst="rect">
            <a:avLst/>
          </a:prstGeom>
          <a:noFill/>
        </p:spPr>
        <p:txBody>
          <a:bodyPr wrap="square" rtlCol="0">
            <a:spAutoFit/>
          </a:bodyPr>
          <a:lstStyle/>
          <a:p>
            <a:pPr marR="0" lvl="0">
              <a:spcBef>
                <a:spcPts val="0"/>
              </a:spcBef>
              <a:spcAft>
                <a:spcPts val="0"/>
              </a:spcAft>
            </a:pPr>
            <a:r>
              <a:rPr lang="en-US" sz="1400" kern="100">
                <a:effectLst/>
                <a:latin typeface="Calibri" panose="020F0502020204030204" pitchFamily="34" charset="0"/>
                <a:ea typeface="Calibri" panose="020F0502020204030204" pitchFamily="34" charset="0"/>
                <a:cs typeface="Times New Roman" panose="02020603050405020304" pitchFamily="18" charset="0"/>
              </a:rPr>
              <a:t>2.     Describe what your sprint goal was, and how your product met that goal:</a:t>
            </a:r>
          </a:p>
          <a:p>
            <a:pPr marR="0" lvl="0">
              <a:spcBef>
                <a:spcPts val="0"/>
              </a:spcBef>
              <a:spcAft>
                <a:spcPts val="0"/>
              </a:spcAft>
            </a:pP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400"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400"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400"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400" kern="100">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TextBox 3">
            <a:extLst>
              <a:ext uri="{FF2B5EF4-FFF2-40B4-BE49-F238E27FC236}">
                <a16:creationId xmlns:a16="http://schemas.microsoft.com/office/drawing/2014/main" id="{1D457BEC-81FF-DB28-DF10-7F4393D4EF75}"/>
              </a:ext>
            </a:extLst>
          </p:cNvPr>
          <p:cNvSpPr txBox="1"/>
          <p:nvPr/>
        </p:nvSpPr>
        <p:spPr>
          <a:xfrm>
            <a:off x="185530" y="6135756"/>
            <a:ext cx="7169427" cy="3370153"/>
          </a:xfrm>
          <a:prstGeom prst="rect">
            <a:avLst/>
          </a:prstGeom>
          <a:noFill/>
        </p:spPr>
        <p:txBody>
          <a:bodyPr wrap="square" rtlCol="0">
            <a:spAutoFit/>
          </a:bodyPr>
          <a:lstStyle/>
          <a:p>
            <a:pPr marR="0" lvl="0">
              <a:spcBef>
                <a:spcPts val="0"/>
              </a:spcBef>
              <a:spcAft>
                <a:spcPts val="0"/>
              </a:spcAft>
            </a:pPr>
            <a:r>
              <a:rPr lang="en-US" sz="1400" kern="100">
                <a:effectLst/>
                <a:latin typeface="Calibri" panose="020F0502020204030204" pitchFamily="34" charset="0"/>
                <a:ea typeface="Calibri" panose="020F0502020204030204" pitchFamily="34" charset="0"/>
                <a:cs typeface="Times New Roman" panose="02020603050405020304" pitchFamily="18" charset="0"/>
              </a:rPr>
              <a:t>3.     We need to move these sprint backlog items back to our product backlog (if any) Make sure to   think about prioritizing the tasks that are moved to the product backlog:</a:t>
            </a:r>
          </a:p>
          <a:p>
            <a:pPr marL="0" marR="0">
              <a:spcBef>
                <a:spcPts val="0"/>
              </a:spcBef>
              <a:spcAft>
                <a:spcPts val="600"/>
              </a:spcAft>
            </a:pPr>
            <a:endParaRPr lang="en-US" sz="1400" b="1" kern="10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600"/>
              </a:spcAft>
            </a:pPr>
            <a:endParaRPr lang="en-US" sz="1400" b="1" kern="10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600"/>
              </a:spcAft>
            </a:pPr>
            <a:endParaRPr lang="en-US" sz="1400" b="1" kern="10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600"/>
              </a:spcAft>
            </a:pPr>
            <a:endParaRPr lang="en-US" sz="1400" b="1" kern="10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600"/>
              </a:spcAft>
            </a:pPr>
            <a:endParaRPr lang="en-US" sz="1400" b="1" kern="10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600"/>
              </a:spcAft>
            </a:pPr>
            <a:endParaRPr lang="en-US" sz="1400" b="1" kern="10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600"/>
              </a:spcAft>
            </a:pPr>
            <a:endParaRPr lang="en-US" sz="1400" b="1" kern="10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600"/>
              </a:spcAft>
            </a:pPr>
            <a:endParaRPr lang="en-US" sz="1400" b="1" kern="10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600"/>
              </a:spcAft>
            </a:pPr>
            <a:r>
              <a:rPr lang="en-US" sz="1400" kern="100">
                <a:effectLst/>
                <a:latin typeface="Calibri" panose="020F0502020204030204" pitchFamily="34" charset="0"/>
                <a:ea typeface="Calibri" panose="020F0502020204030204" pitchFamily="34" charset="0"/>
                <a:cs typeface="Times New Roman" panose="02020603050405020304" pitchFamily="18" charset="0"/>
              </a:rPr>
              <a:t>4. Demonstrate the product that you produced:</a:t>
            </a:r>
          </a:p>
          <a:p>
            <a:endParaRPr lang="en-US"/>
          </a:p>
        </p:txBody>
      </p:sp>
      <p:sp>
        <p:nvSpPr>
          <p:cNvPr id="7" name="TextBox 6">
            <a:extLst>
              <a:ext uri="{FF2B5EF4-FFF2-40B4-BE49-F238E27FC236}">
                <a16:creationId xmlns:a16="http://schemas.microsoft.com/office/drawing/2014/main" id="{3A59EC00-098F-9A2F-AD24-2FCC29FF7DA0}"/>
              </a:ext>
            </a:extLst>
          </p:cNvPr>
          <p:cNvSpPr txBox="1"/>
          <p:nvPr/>
        </p:nvSpPr>
        <p:spPr>
          <a:xfrm>
            <a:off x="128486" y="232939"/>
            <a:ext cx="3608254" cy="1372940"/>
          </a:xfrm>
          <a:prstGeom prst="rect">
            <a:avLst/>
          </a:prstGeom>
          <a:noFill/>
        </p:spPr>
        <p:txBody>
          <a:bodyPr wrap="square" rtlCol="0">
            <a:spAutoFit/>
          </a:bodyPr>
          <a:lstStyle/>
          <a:p>
            <a:pPr marL="0" marR="0">
              <a:lnSpc>
                <a:spcPct val="107000"/>
              </a:lnSpc>
              <a:spcBef>
                <a:spcPts val="0"/>
              </a:spcBef>
              <a:spcAft>
                <a:spcPts val="800"/>
              </a:spcAft>
            </a:pPr>
            <a:r>
              <a:rPr lang="en-US" sz="1800" b="1" kern="100">
                <a:effectLst/>
                <a:latin typeface="Calibri" panose="020F0502020204030204" pitchFamily="34" charset="0"/>
                <a:ea typeface="Calibri" panose="020F0502020204030204" pitchFamily="34" charset="0"/>
                <a:cs typeface="Times New Roman" panose="02020603050405020304" pitchFamily="18" charset="0"/>
              </a:rPr>
              <a:t>Sprint Review</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b="1" kern="100">
                <a:effectLst/>
                <a:latin typeface="Calibri" panose="020F0502020204030204" pitchFamily="34" charset="0"/>
                <a:ea typeface="Calibri" panose="020F0502020204030204" pitchFamily="34" charset="0"/>
                <a:cs typeface="Times New Roman" panose="02020603050405020304" pitchFamily="18" charset="0"/>
              </a:rPr>
              <a:t>Sprint #: ____________________________</a:t>
            </a:r>
          </a:p>
          <a:p>
            <a:pPr marL="0" marR="0">
              <a:lnSpc>
                <a:spcPct val="107000"/>
              </a:lnSpc>
              <a:spcBef>
                <a:spcPts val="0"/>
              </a:spcBef>
              <a:spcAft>
                <a:spcPts val="800"/>
              </a:spcAft>
            </a:pPr>
            <a:r>
              <a:rPr lang="en-US" b="1" kern="100">
                <a:latin typeface="Calibri" panose="020F0502020204030204" pitchFamily="34" charset="0"/>
                <a:ea typeface="Calibri" panose="020F0502020204030204" pitchFamily="34" charset="0"/>
                <a:cs typeface="Times New Roman" panose="02020603050405020304" pitchFamily="18" charset="0"/>
              </a:rPr>
              <a:t>Team: _____________________________</a:t>
            </a:r>
            <a:endParaRPr lang="en-US"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8" name="TextBox 7">
            <a:extLst>
              <a:ext uri="{FF2B5EF4-FFF2-40B4-BE49-F238E27FC236}">
                <a16:creationId xmlns:a16="http://schemas.microsoft.com/office/drawing/2014/main" id="{68150A3B-4C0B-5FB5-B114-C76F02B50ADC}"/>
              </a:ext>
            </a:extLst>
          </p:cNvPr>
          <p:cNvSpPr txBox="1"/>
          <p:nvPr/>
        </p:nvSpPr>
        <p:spPr>
          <a:xfrm>
            <a:off x="3593086" y="640933"/>
            <a:ext cx="4179314" cy="1204497"/>
          </a:xfrm>
          <a:prstGeom prst="rect">
            <a:avLst/>
          </a:prstGeom>
          <a:noFill/>
        </p:spPr>
        <p:txBody>
          <a:bodyPr wrap="square" rtlCol="0">
            <a:spAutoFit/>
          </a:bodyPr>
          <a:lstStyle/>
          <a:p>
            <a:pPr marL="0" marR="0">
              <a:lnSpc>
                <a:spcPct val="107000"/>
              </a:lnSpc>
              <a:spcBef>
                <a:spcPts val="0"/>
              </a:spcBef>
              <a:spcAft>
                <a:spcPts val="800"/>
              </a:spcAft>
            </a:pPr>
            <a:r>
              <a:rPr lang="en-US" b="1" kern="100">
                <a:effectLst/>
                <a:latin typeface="Calibri" panose="020F0502020204030204" pitchFamily="34" charset="0"/>
                <a:ea typeface="Calibri" panose="020F0502020204030204" pitchFamily="34" charset="0"/>
                <a:cs typeface="Times New Roman" panose="02020603050405020304" pitchFamily="18" charset="0"/>
              </a:rPr>
              <a:t>Team Members: __________________________________</a:t>
            </a:r>
            <a:endParaRPr lang="en-US"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b="1" kern="100">
                <a:effectLst/>
                <a:latin typeface="Calibri" panose="020F0502020204030204" pitchFamily="34" charset="0"/>
                <a:ea typeface="Calibri" panose="020F0502020204030204" pitchFamily="34" charset="0"/>
                <a:cs typeface="Times New Roman" panose="02020603050405020304" pitchFamily="18" charset="0"/>
              </a:rPr>
              <a:t>__________________________________</a:t>
            </a:r>
            <a:endParaRPr lang="en-US"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11" name="TextBox 10">
            <a:extLst>
              <a:ext uri="{FF2B5EF4-FFF2-40B4-BE49-F238E27FC236}">
                <a16:creationId xmlns:a16="http://schemas.microsoft.com/office/drawing/2014/main" id="{0A36653E-CDD1-8367-D27D-498CD96FF4E1}"/>
              </a:ext>
            </a:extLst>
          </p:cNvPr>
          <p:cNvSpPr txBox="1">
            <a:spLocks/>
          </p:cNvSpPr>
          <p:nvPr/>
        </p:nvSpPr>
        <p:spPr>
          <a:xfrm>
            <a:off x="185530" y="6599583"/>
            <a:ext cx="7222434" cy="923330"/>
          </a:xfrm>
          <a:prstGeom prst="rect">
            <a:avLst/>
          </a:prstGeom>
          <a:noFill/>
        </p:spPr>
        <p:txBody>
          <a:bodyPr wrap="square" lIns="91440" tIns="45720" rIns="91440" bIns="45720" rtlCol="0" anchor="t">
            <a:spAutoFit/>
          </a:bodyPr>
          <a:lstStyle/>
          <a:p>
            <a:r>
              <a:rPr lang="en-US" sz="1350">
                <a:solidFill>
                  <a:schemeClr val="tx1"/>
                </a:solidFill>
              </a:rPr>
              <a:t>The one item that will become a product backlog item will be the mobile goal grabber. That makes the only 2 product backlog items that we will have will be practice driving and the mobile goal grabber. We also need to finish building the second robot back to the product backlog because we didn’t have the parts to complete it.</a:t>
            </a:r>
          </a:p>
        </p:txBody>
      </p:sp>
      <p:sp>
        <p:nvSpPr>
          <p:cNvPr id="5" name="TextBox 4">
            <a:extLst>
              <a:ext uri="{FF2B5EF4-FFF2-40B4-BE49-F238E27FC236}">
                <a16:creationId xmlns:a16="http://schemas.microsoft.com/office/drawing/2014/main" id="{0313B4A9-82AD-124A-DD65-25EEAC040028}"/>
              </a:ext>
            </a:extLst>
          </p:cNvPr>
          <p:cNvSpPr txBox="1"/>
          <p:nvPr/>
        </p:nvSpPr>
        <p:spPr>
          <a:xfrm>
            <a:off x="214485" y="4340164"/>
            <a:ext cx="7593027" cy="2181366"/>
          </a:xfrm>
          <a:prstGeom prst="rect">
            <a:avLst/>
          </a:prstGeom>
          <a:noFill/>
        </p:spPr>
        <p:txBody>
          <a:bodyPr wrap="square" lIns="91440" tIns="45720" rIns="91440" bIns="45720" anchor="t">
            <a:spAutoFit/>
          </a:bodyPr>
          <a:lstStyle/>
          <a:p>
            <a:r>
              <a:rPr lang="en-US" sz="1350" kern="100">
                <a:latin typeface="Calibri"/>
                <a:ea typeface="Calibri"/>
                <a:cs typeface="Times New Roman"/>
              </a:rPr>
              <a:t>Our sprint goal was to enhance the robot and code to preform constantly and well during the competition. Our product met this goal by working on the code a whole lot and perfecting it. However, we didn’t meet our sprint goal because we didn’t really enhance the robot to make it better we really just fixed the little things from the competition that broke.  We did not complete out Sprint goal because we were; sidetracked, focused on other things</a:t>
            </a:r>
            <a:endParaRPr lang="en-US" sz="1350"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781499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23">
          <a:extLst>
            <a:ext uri="{FF2B5EF4-FFF2-40B4-BE49-F238E27FC236}">
              <a16:creationId xmlns:a16="http://schemas.microsoft.com/office/drawing/2014/main" id="{E876614F-3ED0-4EBD-3AAB-5436214C0856}"/>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6AE7773-B917-D44A-6A46-0FE59C713C1D}"/>
              </a:ext>
            </a:extLst>
          </p:cNvPr>
          <p:cNvSpPr txBox="1">
            <a:spLocks noGrp="1"/>
          </p:cNvSpPr>
          <p:nvPr>
            <p:ph type="subTitle" idx="4"/>
          </p:nvPr>
        </p:nvSpPr>
        <p:spPr>
          <a:xfrm>
            <a:off x="139561" y="1576113"/>
            <a:ext cx="7332663" cy="2736390"/>
          </a:xfrm>
          <a:prstGeom prst="rect">
            <a:avLst/>
          </a:prstGeom>
          <a:noFill/>
        </p:spPr>
        <p:txBody>
          <a:bodyPr wrap="square" rtlCol="0">
            <a:spAutoFit/>
          </a:bodyPr>
          <a:lstStyle/>
          <a:p>
            <a:pPr marL="0" marR="0">
              <a:lnSpc>
                <a:spcPct val="107000"/>
              </a:lnSpc>
              <a:spcBef>
                <a:spcPts val="10"/>
              </a:spcBef>
              <a:spcAft>
                <a:spcPts val="800"/>
              </a:spcAft>
            </a:pPr>
            <a:r>
              <a:rPr lang="en-US" kern="100">
                <a:effectLst/>
                <a:latin typeface="Calibri" panose="020F0502020204030204" pitchFamily="34" charset="0"/>
                <a:ea typeface="Calibri" panose="020F0502020204030204" pitchFamily="34" charset="0"/>
                <a:cs typeface="Times New Roman" panose="02020603050405020304" pitchFamily="18" charset="0"/>
              </a:rPr>
              <a:t>During the </a:t>
            </a:r>
            <a:r>
              <a:rPr lang="en-US" b="1" kern="100">
                <a:effectLst/>
                <a:latin typeface="Calibri" panose="020F0502020204030204" pitchFamily="34" charset="0"/>
                <a:ea typeface="Calibri" panose="020F0502020204030204" pitchFamily="34" charset="0"/>
                <a:cs typeface="Times New Roman" panose="02020603050405020304" pitchFamily="18" charset="0"/>
              </a:rPr>
              <a:t>Sprint Retrospective</a:t>
            </a:r>
            <a:r>
              <a:rPr lang="en-US" kern="100">
                <a:effectLst/>
                <a:latin typeface="Calibri" panose="020F0502020204030204" pitchFamily="34" charset="0"/>
                <a:ea typeface="Calibri" panose="020F0502020204030204" pitchFamily="34" charset="0"/>
                <a:cs typeface="Times New Roman" panose="02020603050405020304" pitchFamily="18" charset="0"/>
              </a:rPr>
              <a:t> you will talk with your team and discuss the last sprint. You will need to contemplate and reflect on how well your team is working together. Then, answer the following questions:</a:t>
            </a:r>
          </a:p>
          <a:p>
            <a:pPr marL="342900" marR="0" lvl="0" indent="-342900">
              <a:lnSpc>
                <a:spcPct val="200000"/>
              </a:lnSpc>
              <a:spcBef>
                <a:spcPts val="10"/>
              </a:spcBef>
              <a:spcAft>
                <a:spcPts val="800"/>
              </a:spcAft>
              <a:buAutoNum type="arabicPeriod"/>
            </a:pPr>
            <a:r>
              <a:rPr lang="en-US" sz="1400" kern="100">
                <a:effectLst/>
                <a:latin typeface="Calibri" panose="020F0502020204030204" pitchFamily="34" charset="0"/>
                <a:ea typeface="Calibri" panose="020F0502020204030204" pitchFamily="34" charset="0"/>
                <a:cs typeface="Times New Roman" panose="02020603050405020304" pitchFamily="18" charset="0"/>
              </a:rPr>
              <a:t>What is working for our team, that we should </a:t>
            </a:r>
            <a:r>
              <a:rPr lang="en-US" sz="1400" b="1" kern="100">
                <a:effectLst/>
                <a:latin typeface="Calibri" panose="020F0502020204030204" pitchFamily="34" charset="0"/>
                <a:ea typeface="Calibri" panose="020F0502020204030204" pitchFamily="34" charset="0"/>
                <a:cs typeface="Times New Roman" panose="02020603050405020304" pitchFamily="18" charset="0"/>
              </a:rPr>
              <a:t>CONTINUE </a:t>
            </a:r>
            <a:r>
              <a:rPr lang="en-US" sz="1400" kern="100">
                <a:effectLst/>
                <a:latin typeface="Calibri" panose="020F0502020204030204" pitchFamily="34" charset="0"/>
                <a:ea typeface="Calibri" panose="020F0502020204030204" pitchFamily="34" charset="0"/>
                <a:cs typeface="Times New Roman" panose="02020603050405020304" pitchFamily="18" charset="0"/>
              </a:rPr>
              <a:t>doing (use complete sentences): </a:t>
            </a: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225" name="Google Shape;225;p28">
            <a:extLst>
              <a:ext uri="{FF2B5EF4-FFF2-40B4-BE49-F238E27FC236}">
                <a16:creationId xmlns:a16="http://schemas.microsoft.com/office/drawing/2014/main" id="{FE638A83-9E66-179B-9C9F-BC4ED13F83F5}"/>
              </a:ext>
            </a:extLst>
          </p:cNvPr>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6" name="Google Shape;226;p28">
            <a:extLst>
              <a:ext uri="{FF2B5EF4-FFF2-40B4-BE49-F238E27FC236}">
                <a16:creationId xmlns:a16="http://schemas.microsoft.com/office/drawing/2014/main" id="{D4C2CE84-7803-5C38-55E0-9575B70A9420}"/>
              </a:ext>
            </a:extLst>
          </p:cNvPr>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7" name="Google Shape;227;p28">
            <a:extLst>
              <a:ext uri="{FF2B5EF4-FFF2-40B4-BE49-F238E27FC236}">
                <a16:creationId xmlns:a16="http://schemas.microsoft.com/office/drawing/2014/main" id="{A7BC7F9C-1712-4811-2313-FF3465EE0938}"/>
              </a:ext>
            </a:extLst>
          </p:cNvPr>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a:p>
        </p:txBody>
      </p:sp>
      <p:sp>
        <p:nvSpPr>
          <p:cNvPr id="5" name="TextBox 4">
            <a:extLst>
              <a:ext uri="{FF2B5EF4-FFF2-40B4-BE49-F238E27FC236}">
                <a16:creationId xmlns:a16="http://schemas.microsoft.com/office/drawing/2014/main" id="{2CAADD3B-7A8A-E0A1-5712-B5567F12CA03}"/>
              </a:ext>
            </a:extLst>
          </p:cNvPr>
          <p:cNvSpPr txBox="1"/>
          <p:nvPr/>
        </p:nvSpPr>
        <p:spPr>
          <a:xfrm>
            <a:off x="140333" y="4029838"/>
            <a:ext cx="7331032" cy="3857466"/>
          </a:xfrm>
          <a:prstGeom prst="rect">
            <a:avLst/>
          </a:prstGeom>
          <a:noFill/>
        </p:spPr>
        <p:txBody>
          <a:bodyPr wrap="square" lIns="91440" tIns="45720" rIns="91440" bIns="45720" rtlCol="0" anchor="t">
            <a:spAutoFit/>
          </a:bodyPr>
          <a:lstStyle/>
          <a:p>
            <a:pPr marL="0" marR="0">
              <a:lnSpc>
                <a:spcPct val="150000"/>
              </a:lnSpc>
              <a:spcBef>
                <a:spcPts val="10"/>
              </a:spcBef>
              <a:spcAft>
                <a:spcPts val="0"/>
              </a:spcAft>
            </a:pPr>
            <a:r>
              <a:rPr lang="en-US" b="1" kern="100">
                <a:effectLst/>
                <a:latin typeface="Calibri"/>
                <a:ea typeface="Calibri"/>
                <a:cs typeface="Times New Roman"/>
              </a:rPr>
              <a:t>2. </a:t>
            </a:r>
            <a:r>
              <a:rPr lang="en-US" kern="100">
                <a:effectLst/>
                <a:latin typeface="Calibri"/>
                <a:ea typeface="Calibri"/>
                <a:cs typeface="Times New Roman"/>
              </a:rPr>
              <a:t>What is not working for our team, that we should </a:t>
            </a:r>
            <a:r>
              <a:rPr lang="en-US" b="1" kern="100">
                <a:effectLst/>
                <a:latin typeface="Calibri"/>
                <a:ea typeface="Calibri"/>
                <a:cs typeface="Times New Roman"/>
              </a:rPr>
              <a:t>STOP </a:t>
            </a:r>
            <a:r>
              <a:rPr lang="en-US" kern="100">
                <a:effectLst/>
                <a:latin typeface="Calibri"/>
                <a:ea typeface="Calibri"/>
                <a:cs typeface="Times New Roman"/>
              </a:rPr>
              <a:t>doing (use complete sentences):</a:t>
            </a:r>
          </a:p>
          <a:p>
            <a:pPr>
              <a:lnSpc>
                <a:spcPct val="150000"/>
              </a:lnSpc>
              <a:spcBef>
                <a:spcPts val="10"/>
              </a:spcBef>
            </a:pPr>
            <a:r>
              <a:rPr lang="en-US"/>
              <a:t>We need to stop neglecting the notebook. We are neglecting the notebook because Abby is the one that does it, and no one wants to do it because it's long and complicated. We need to try and stop getting distracted even though it's going to be really hard to do.</a:t>
            </a:r>
          </a:p>
          <a:p>
            <a:pPr>
              <a:lnSpc>
                <a:spcPct val="150000"/>
              </a:lnSpc>
              <a:spcBef>
                <a:spcPts val="10"/>
              </a:spcBef>
            </a:pPr>
            <a:endParaRPr lang="en-US">
              <a:ea typeface="Calibri"/>
            </a:endParaRPr>
          </a:p>
          <a:p>
            <a:pPr marL="0" marR="0">
              <a:lnSpc>
                <a:spcPct val="150000"/>
              </a:lnSpc>
              <a:spcBef>
                <a:spcPts val="10"/>
              </a:spcBef>
              <a:spcAft>
                <a:spcPts val="800"/>
              </a:spcAft>
            </a:pPr>
            <a:r>
              <a:rPr lang="en-US" b="1" kern="100">
                <a:latin typeface="Calibri"/>
                <a:ea typeface="Calibri"/>
                <a:cs typeface="Times New Roman"/>
              </a:rPr>
              <a:t>3. </a:t>
            </a:r>
            <a:r>
              <a:rPr lang="en-US" kern="100">
                <a:effectLst/>
                <a:latin typeface="Calibri"/>
                <a:ea typeface="Calibri"/>
                <a:cs typeface="Times New Roman"/>
              </a:rPr>
              <a:t>What do we want to try doing as a team, that we should </a:t>
            </a:r>
            <a:r>
              <a:rPr lang="en-US" b="1" kern="100">
                <a:effectLst/>
                <a:latin typeface="Calibri"/>
                <a:ea typeface="Calibri"/>
                <a:cs typeface="Times New Roman"/>
              </a:rPr>
              <a:t>START </a:t>
            </a:r>
            <a:r>
              <a:rPr lang="en-US" kern="100">
                <a:effectLst/>
                <a:latin typeface="Calibri"/>
                <a:ea typeface="Calibri"/>
                <a:cs typeface="Times New Roman"/>
              </a:rPr>
              <a:t>doing (use complete sentences):</a:t>
            </a:r>
          </a:p>
          <a:p>
            <a:r>
              <a:rPr lang="en-US"/>
              <a:t>Something we need to do is to have Abby teach as many people as possible how to do the notebook.</a:t>
            </a:r>
          </a:p>
          <a:p>
            <a:r>
              <a:rPr lang="en-US"/>
              <a:t>We need to have others keep people accountable for getting off topic and help them get back on task.</a:t>
            </a:r>
          </a:p>
          <a:p>
            <a:r>
              <a:rPr lang="en-US"/>
              <a:t>Ryder should have time set aside to drive</a:t>
            </a:r>
          </a:p>
          <a:p>
            <a:r>
              <a:rPr lang="en-US"/>
              <a:t>We need to be occupied because when we are occupied, we don't goof off. We will achieve this by (as seen above), keeping each other accountable for getting off task and finding tasks for people to do, however boring and/or small</a:t>
            </a:r>
          </a:p>
        </p:txBody>
      </p:sp>
      <p:sp>
        <p:nvSpPr>
          <p:cNvPr id="9" name="TextBox 8">
            <a:extLst>
              <a:ext uri="{FF2B5EF4-FFF2-40B4-BE49-F238E27FC236}">
                <a16:creationId xmlns:a16="http://schemas.microsoft.com/office/drawing/2014/main" id="{5F63033B-75E8-25F1-4850-7607D444A06A}"/>
              </a:ext>
            </a:extLst>
          </p:cNvPr>
          <p:cNvSpPr txBox="1"/>
          <p:nvPr/>
        </p:nvSpPr>
        <p:spPr>
          <a:xfrm>
            <a:off x="178904" y="148801"/>
            <a:ext cx="6950765" cy="1833643"/>
          </a:xfrm>
          <a:prstGeom prst="rect">
            <a:avLst/>
          </a:prstGeom>
          <a:noFill/>
        </p:spPr>
        <p:txBody>
          <a:bodyPr wrap="square" lIns="91440" tIns="45720" rIns="91440" bIns="45720" numCol="2" anchor="t">
            <a:spAutoFit/>
          </a:bodyPr>
          <a:lstStyle/>
          <a:p>
            <a:pPr marL="0" marR="0">
              <a:spcBef>
                <a:spcPts val="0"/>
              </a:spcBef>
              <a:spcAft>
                <a:spcPts val="800"/>
              </a:spcAft>
            </a:pPr>
            <a:r>
              <a:rPr lang="en-US" sz="1600" b="1" kern="100">
                <a:effectLst/>
                <a:latin typeface="Calibri"/>
                <a:ea typeface="Calibri"/>
                <a:cs typeface="Times New Roman"/>
              </a:rPr>
              <a:t>Sprint Retrospective</a:t>
            </a:r>
            <a:endParaRPr lang="en-US" sz="1600" kern="100">
              <a:effectLst/>
              <a:latin typeface="Calibri"/>
              <a:ea typeface="Calibri"/>
              <a:cs typeface="Times New Roman"/>
            </a:endParaRPr>
          </a:p>
          <a:p>
            <a:pPr marL="0" marR="0">
              <a:spcBef>
                <a:spcPts val="0"/>
              </a:spcBef>
              <a:spcAft>
                <a:spcPts val="800"/>
              </a:spcAft>
            </a:pPr>
            <a:r>
              <a:rPr lang="en-US" sz="1200" b="1" kern="100">
                <a:effectLst/>
                <a:latin typeface="Calibri"/>
                <a:ea typeface="Calibri"/>
                <a:cs typeface="Times New Roman"/>
              </a:rPr>
              <a:t>Sprint #: </a:t>
            </a:r>
            <a:r>
              <a:rPr lang="en-US" sz="1200" b="1" kern="100">
                <a:latin typeface="Calibri"/>
                <a:ea typeface="Calibri"/>
                <a:cs typeface="Times New Roman"/>
              </a:rPr>
              <a:t>____6__________________________</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200" b="1" kern="100">
                <a:effectLst/>
                <a:latin typeface="Calibri"/>
                <a:ea typeface="Calibri"/>
                <a:cs typeface="Times New Roman"/>
              </a:rPr>
              <a:t>Team: </a:t>
            </a:r>
            <a:r>
              <a:rPr lang="en-US" sz="1200" b="1" kern="100">
                <a:latin typeface="Calibri"/>
                <a:ea typeface="Calibri"/>
                <a:cs typeface="Times New Roman"/>
              </a:rPr>
              <a:t>_DIMAS!!!!!!______________________</a:t>
            </a:r>
            <a:endParaRPr lang="en-US" sz="12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endParaRPr lang="en-US" sz="1200" b="1" kern="10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endParaRPr lang="en-US" sz="1200" b="1" kern="10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endParaRPr lang="en-US" sz="12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200" b="1" kern="100">
                <a:effectLst/>
                <a:latin typeface="Calibri"/>
                <a:ea typeface="Calibri"/>
                <a:cs typeface="Times New Roman"/>
              </a:rPr>
              <a:t>Team Members: _______________________</a:t>
            </a:r>
            <a:endParaRPr lang="en-US" sz="1200" kern="100">
              <a:effectLst/>
              <a:latin typeface="Calibri"/>
              <a:ea typeface="Calibri"/>
              <a:cs typeface="Times New Roman"/>
            </a:endParaRPr>
          </a:p>
          <a:p>
            <a:pPr marL="0" marR="0">
              <a:spcBef>
                <a:spcPts val="0"/>
              </a:spcBef>
              <a:spcAft>
                <a:spcPts val="800"/>
              </a:spcAft>
            </a:pPr>
            <a:r>
              <a:rPr lang="en-US" sz="1200" b="1" kern="100">
                <a:effectLst/>
                <a:latin typeface="Calibri"/>
                <a:ea typeface="Calibri"/>
                <a:cs typeface="Times New Roman"/>
              </a:rPr>
              <a:t>_____________________________________</a:t>
            </a:r>
            <a:endParaRPr lang="en-US" sz="1200" kern="100">
              <a:effectLst/>
              <a:latin typeface="Calibri"/>
              <a:ea typeface="Calibri"/>
              <a:cs typeface="Times New Roman"/>
            </a:endParaRPr>
          </a:p>
          <a:p>
            <a:pPr marL="0" marR="0">
              <a:spcBef>
                <a:spcPts val="0"/>
              </a:spcBef>
              <a:spcAft>
                <a:spcPts val="800"/>
              </a:spcAft>
            </a:pPr>
            <a:r>
              <a:rPr lang="en-US" sz="1200" b="1" kern="100">
                <a:effectLst/>
                <a:latin typeface="Calibri"/>
                <a:ea typeface="Calibri"/>
                <a:cs typeface="Times New Roman"/>
              </a:rPr>
              <a:t>_____________________________________</a:t>
            </a:r>
            <a:endParaRPr lang="en-US" sz="1200" kern="100">
              <a:effectLst/>
              <a:latin typeface="Calibri"/>
              <a:ea typeface="Calibri"/>
              <a:cs typeface="Times New Roman"/>
            </a:endParaRPr>
          </a:p>
        </p:txBody>
      </p:sp>
      <p:sp>
        <p:nvSpPr>
          <p:cNvPr id="8" name="TextBox 7">
            <a:extLst>
              <a:ext uri="{FF2B5EF4-FFF2-40B4-BE49-F238E27FC236}">
                <a16:creationId xmlns:a16="http://schemas.microsoft.com/office/drawing/2014/main" id="{CD4CDB5F-CA92-E60F-22A0-D7B1A397D140}"/>
              </a:ext>
            </a:extLst>
          </p:cNvPr>
          <p:cNvSpPr txBox="1"/>
          <p:nvPr/>
        </p:nvSpPr>
        <p:spPr>
          <a:xfrm>
            <a:off x="63310" y="2794624"/>
            <a:ext cx="7645900" cy="715581"/>
          </a:xfrm>
          <a:prstGeom prst="rect">
            <a:avLst/>
          </a:prstGeom>
          <a:noFill/>
        </p:spPr>
        <p:txBody>
          <a:bodyPr wrap="square" lIns="91440" tIns="45720" rIns="91440" bIns="45720" anchor="t">
            <a:spAutoFit/>
          </a:bodyPr>
          <a:lstStyle/>
          <a:p>
            <a:r>
              <a:rPr lang="en-US" sz="1350" kern="100">
                <a:latin typeface="Calibri"/>
                <a:ea typeface="Calibri"/>
                <a:cs typeface="Times New Roman"/>
              </a:rPr>
              <a:t> Some things that are working really well is that everyone has their own individual jobs that they can do separate from other people. Another thing that works is having the robot always in use,  like Michael and Dimas working on their code, and when they are not coding, Ryder or Ryker drives.</a:t>
            </a:r>
            <a:endParaRPr lang="en-US" sz="1350" kern="100">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3">
            <a:extLst>
              <a:ext uri="{FF2B5EF4-FFF2-40B4-BE49-F238E27FC236}">
                <a16:creationId xmlns:a16="http://schemas.microsoft.com/office/drawing/2014/main" id="{19CA4AC9-204E-68BA-E829-1AF177DB0E3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619970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B1848C85-41DD-A887-7F6B-FE8D17836322}"/>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BB99F178-3CB6-CFE6-630C-A13D00F3A203}"/>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7836BDA1-3031-C992-2E23-17026109A73B}"/>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B4F62E75-F7B5-9615-74C3-C2192BF066B7}"/>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CA958236-39A8-F38A-3F52-6F6D191BA509}"/>
              </a:ext>
            </a:extLst>
          </p:cNvPr>
          <p:cNvSpPr>
            <a:spLocks noGrp="1"/>
          </p:cNvSpPr>
          <p:nvPr>
            <p:ph type="subTitle" idx="3"/>
          </p:nvPr>
        </p:nvSpPr>
        <p:spPr>
          <a:xfrm>
            <a:off x="7053143" y="9618500"/>
            <a:ext cx="487500" cy="229500"/>
          </a:xfrm>
        </p:spPr>
        <p:txBody>
          <a:bodyPr/>
          <a:lstStyle/>
          <a:p>
            <a:endParaRPr lang="en-US"/>
          </a:p>
        </p:txBody>
      </p:sp>
      <p:graphicFrame>
        <p:nvGraphicFramePr>
          <p:cNvPr id="5" name="Table 4">
            <a:extLst>
              <a:ext uri="{FF2B5EF4-FFF2-40B4-BE49-F238E27FC236}">
                <a16:creationId xmlns:a16="http://schemas.microsoft.com/office/drawing/2014/main" id="{AD8ECFAF-321A-7848-9E25-66CB638209A1}"/>
              </a:ext>
            </a:extLst>
          </p:cNvPr>
          <p:cNvGraphicFramePr>
            <a:graphicFrameLocks noGrp="1"/>
          </p:cNvGraphicFramePr>
          <p:nvPr>
            <p:extLst>
              <p:ext uri="{D42A27DB-BD31-4B8C-83A1-F6EECF244321}">
                <p14:modId xmlns:p14="http://schemas.microsoft.com/office/powerpoint/2010/main" val="2585133492"/>
              </p:ext>
            </p:extLst>
          </p:nvPr>
        </p:nvGraphicFramePr>
        <p:xfrm>
          <a:off x="129208" y="1033669"/>
          <a:ext cx="7437783" cy="932158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2/3/25</a:t>
                      </a:r>
                    </a:p>
                    <a:p>
                      <a:r>
                        <a:rPr lang="en-US"/>
                        <a:t>What has each team member done since the last meeting?</a:t>
                      </a:r>
                    </a:p>
                    <a:p>
                      <a:r>
                        <a:rPr lang="en-US"/>
                        <a:t>Sprint Review and Sprint Retrospective</a:t>
                      </a:r>
                    </a:p>
                    <a:p>
                      <a:r>
                        <a:rPr lang="en-US"/>
                        <a:t>What will each team member do today?</a:t>
                      </a:r>
                    </a:p>
                    <a:p>
                      <a:r>
                        <a:rPr lang="en-US"/>
                        <a:t>Whole Team: Finish Retrospective</a:t>
                      </a:r>
                    </a:p>
                    <a:p>
                      <a:r>
                        <a:rPr lang="en-US"/>
                        <a:t>What problems are holding the team back?</a:t>
                      </a:r>
                    </a:p>
                    <a:p>
                      <a:endParaRPr lang="en-US"/>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 2/4/25</a:t>
                      </a:r>
                    </a:p>
                    <a:p>
                      <a:r>
                        <a:rPr lang="en-US"/>
                        <a:t>What has each team member done since the last meeting?</a:t>
                      </a:r>
                    </a:p>
                    <a:p>
                      <a:r>
                        <a:rPr lang="en-US"/>
                        <a:t>We accomplished a sprint retrospective and plan.</a:t>
                      </a:r>
                    </a:p>
                    <a:p>
                      <a:r>
                        <a:rPr lang="en-US"/>
                        <a:t>What will each team member do today?     </a:t>
                      </a:r>
                    </a:p>
                    <a:p>
                      <a:r>
                        <a:rPr lang="en-US"/>
                        <a:t>Auggie: Work on mobile goal grabber                      Mike: Drawing</a:t>
                      </a:r>
                    </a:p>
                    <a:p>
                      <a:pPr lvl="0">
                        <a:buNone/>
                      </a:pPr>
                      <a:r>
                        <a:rPr lang="en-US"/>
                        <a:t>Dimas: Code half speed button                                Ryker: Drive Skills</a:t>
                      </a:r>
                    </a:p>
                    <a:p>
                      <a:pPr lvl="0">
                        <a:buNone/>
                      </a:pPr>
                      <a:r>
                        <a:rPr lang="en-US"/>
                        <a:t>Ryder: Help Auggie                                                  Abby: Notebook</a:t>
                      </a:r>
                    </a:p>
                    <a:p>
                      <a:r>
                        <a:rPr lang="en-US"/>
                        <a:t>What problems are holding the team back? </a:t>
                      </a:r>
                    </a:p>
                    <a:p>
                      <a:endParaRPr lang="en-US" b="1" i="1" u="sng">
                        <a:solidFill>
                          <a:schemeClr val="accent3">
                            <a:lumMod val="75000"/>
                          </a:schemeClr>
                        </a:solidFill>
                      </a:endParaRP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 2/5/25</a:t>
                      </a:r>
                    </a:p>
                    <a:p>
                      <a:r>
                        <a:rPr lang="en-US"/>
                        <a:t>What has each team member done since the last meeting?</a:t>
                      </a:r>
                    </a:p>
                    <a:p>
                      <a:r>
                        <a:rPr lang="en-US"/>
                        <a:t>We have accomplished a completed code and driving practice.</a:t>
                      </a:r>
                    </a:p>
                    <a:p>
                      <a:r>
                        <a:rPr lang="en-US"/>
                        <a:t>What will each team member do today?</a:t>
                      </a:r>
                    </a:p>
                    <a:p>
                      <a:r>
                        <a:rPr lang="en-US"/>
                        <a:t>Dimas: Code                                                         Ryker: Online drawings</a:t>
                      </a:r>
                    </a:p>
                    <a:p>
                      <a:pPr lvl="0">
                        <a:buNone/>
                      </a:pPr>
                      <a:r>
                        <a:rPr lang="en-US"/>
                        <a:t>Mike: Code                                                           Abby: Notebook </a:t>
                      </a:r>
                    </a:p>
                    <a:p>
                      <a:pPr lvl="0">
                        <a:buNone/>
                      </a:pPr>
                      <a:r>
                        <a:rPr lang="en-US"/>
                        <a:t>Ryder: Drive</a:t>
                      </a:r>
                    </a:p>
                    <a:p>
                      <a:r>
                        <a:rPr lang="en-US"/>
                        <a:t>What problems are holding the team back?</a:t>
                      </a:r>
                    </a:p>
                    <a:p>
                      <a:r>
                        <a:rPr lang="en-US" b="1" i="1" u="sng">
                          <a:solidFill>
                            <a:schemeClr val="accent3">
                              <a:lumMod val="75000"/>
                            </a:schemeClr>
                          </a:solidFill>
                        </a:rPr>
                        <a:t>Nothing </a:t>
                      </a:r>
                    </a:p>
                  </a:txBody>
                  <a:tcPr/>
                </a:tc>
                <a:extLst>
                  <a:ext uri="{0D108BD9-81ED-4DB2-BD59-A6C34878D82A}">
                    <a16:rowId xmlns:a16="http://schemas.microsoft.com/office/drawing/2014/main" val="4025818452"/>
                  </a:ext>
                </a:extLst>
              </a:tr>
              <a:tr h="1881823">
                <a:tc>
                  <a:txBody>
                    <a:bodyPr/>
                    <a:lstStyle/>
                    <a:p>
                      <a:r>
                        <a:rPr lang="en-US" b="1" u="sng">
                          <a:solidFill>
                            <a:schemeClr val="accent3">
                              <a:lumMod val="75000"/>
                            </a:schemeClr>
                          </a:solidFill>
                        </a:rPr>
                        <a:t>Thursday: 2/6/25</a:t>
                      </a:r>
                    </a:p>
                    <a:p>
                      <a:r>
                        <a:rPr lang="en-US"/>
                        <a:t>What has each team member done since the last meeting?</a:t>
                      </a:r>
                    </a:p>
                    <a:p>
                      <a:r>
                        <a:rPr lang="en-US"/>
                        <a:t>We have accomplished a completed code and more driving practice</a:t>
                      </a:r>
                    </a:p>
                    <a:p>
                      <a:r>
                        <a:rPr lang="en-US"/>
                        <a:t>What will each team member do today?</a:t>
                      </a:r>
                    </a:p>
                    <a:p>
                      <a:r>
                        <a:rPr lang="en-US"/>
                        <a:t>Dimas: Code                                                        Ryker: Online drawings     </a:t>
                      </a:r>
                    </a:p>
                    <a:p>
                      <a:pPr lvl="0">
                        <a:buNone/>
                      </a:pPr>
                      <a:r>
                        <a:rPr lang="en-US"/>
                        <a:t>Mike: Code                                                           Abby: Notebook </a:t>
                      </a:r>
                    </a:p>
                    <a:p>
                      <a:pPr lvl="0">
                        <a:buNone/>
                      </a:pPr>
                      <a:r>
                        <a:rPr lang="en-US"/>
                        <a:t>Ryder: Drive                                                        Augie: Prototype  </a:t>
                      </a:r>
                    </a:p>
                    <a:p>
                      <a:r>
                        <a:rPr lang="en-US"/>
                        <a:t>What problems are holding the team back?</a:t>
                      </a:r>
                    </a:p>
                    <a:p>
                      <a:r>
                        <a:rPr lang="en-US" b="1" i="1" u="sng">
                          <a:solidFill>
                            <a:schemeClr val="accent3">
                              <a:lumMod val="75000"/>
                            </a:schemeClr>
                          </a:solidFill>
                        </a:rPr>
                        <a:t>Nothing</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a:t>What has each team member done since the last meeting?</a:t>
                      </a:r>
                    </a:p>
                    <a:p>
                      <a:r>
                        <a:rPr lang="en-US"/>
                        <a:t>Dimas and Mike have finished their code. Auggy has done more work on the second robot. </a:t>
                      </a:r>
                    </a:p>
                    <a:p>
                      <a:r>
                        <a:rPr lang="en-US"/>
                        <a:t>What will each team member do today?</a:t>
                      </a:r>
                    </a:p>
                    <a:p>
                      <a:r>
                        <a:rPr lang="en-US"/>
                        <a:t>Dimas and Mike: Code. Ryder: Swiper thing</a:t>
                      </a:r>
                    </a:p>
                    <a:p>
                      <a:r>
                        <a:rPr lang="en-US"/>
                        <a:t>What problems are holding the team back? Nothing.</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87188988-2C7D-14FA-0713-D39FC481ED19}"/>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02/03/2025</a:t>
            </a:r>
          </a:p>
        </p:txBody>
      </p:sp>
    </p:spTree>
    <p:extLst>
      <p:ext uri="{BB962C8B-B14F-4D97-AF65-F5344CB8AC3E}">
        <p14:creationId xmlns:p14="http://schemas.microsoft.com/office/powerpoint/2010/main" val="25709997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32">
          <a:extLst>
            <a:ext uri="{FF2B5EF4-FFF2-40B4-BE49-F238E27FC236}">
              <a16:creationId xmlns:a16="http://schemas.microsoft.com/office/drawing/2014/main" id="{D872FDC5-49F0-3D21-F323-7B83F1B21B2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A95A2A8-B372-F37B-271E-89DB3B158B5C}"/>
              </a:ext>
            </a:extLst>
          </p:cNvPr>
          <p:cNvSpPr txBox="1">
            <a:spLocks/>
          </p:cNvSpPr>
          <p:nvPr/>
        </p:nvSpPr>
        <p:spPr>
          <a:xfrm>
            <a:off x="103646" y="3717777"/>
            <a:ext cx="7285624" cy="761747"/>
          </a:xfrm>
          <a:prstGeom prst="rect">
            <a:avLst/>
          </a:prstGeom>
          <a:noFill/>
        </p:spPr>
        <p:txBody>
          <a:bodyPr wrap="square" lIns="91440" tIns="45720" rIns="91440" bIns="45720" rtlCol="0" anchor="t">
            <a:spAutoFit/>
          </a:bodyPr>
          <a:lstStyle/>
          <a:p>
            <a:r>
              <a:rPr lang="en-US" sz="1450">
                <a:solidFill>
                  <a:schemeClr val="bg1">
                    <a:lumMod val="95000"/>
                  </a:schemeClr>
                </a:solidFill>
              </a:rPr>
              <a:t>___________________________________________________________________________________________________________________________________________________________________________________________________________</a:t>
            </a:r>
          </a:p>
        </p:txBody>
      </p:sp>
      <p:sp>
        <p:nvSpPr>
          <p:cNvPr id="233" name="Google Shape;233;p29">
            <a:extLst>
              <a:ext uri="{FF2B5EF4-FFF2-40B4-BE49-F238E27FC236}">
                <a16:creationId xmlns:a16="http://schemas.microsoft.com/office/drawing/2014/main" id="{D5A22F5B-9841-0AC8-1A32-FFDC6E91AF6B}"/>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34" name="Google Shape;234;p29">
            <a:extLst>
              <a:ext uri="{FF2B5EF4-FFF2-40B4-BE49-F238E27FC236}">
                <a16:creationId xmlns:a16="http://schemas.microsoft.com/office/drawing/2014/main" id="{AF49E5A3-B8D4-75D6-0D38-77AA62A06CDE}"/>
              </a:ext>
            </a:extLst>
          </p:cNvPr>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35" name="Google Shape;235;p29">
            <a:extLst>
              <a:ext uri="{FF2B5EF4-FFF2-40B4-BE49-F238E27FC236}">
                <a16:creationId xmlns:a16="http://schemas.microsoft.com/office/drawing/2014/main" id="{DF052D0E-0A17-BBC8-F3E6-435212B94F23}"/>
              </a:ext>
            </a:extLst>
          </p:cNvPr>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36" name="Google Shape;236;p29">
            <a:extLst>
              <a:ext uri="{FF2B5EF4-FFF2-40B4-BE49-F238E27FC236}">
                <a16:creationId xmlns:a16="http://schemas.microsoft.com/office/drawing/2014/main" id="{4D7DDE4D-3C90-1B0A-912F-F6D700048840}"/>
              </a:ext>
            </a:extLst>
          </p:cNvPr>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a:p>
        </p:txBody>
      </p:sp>
      <p:sp>
        <p:nvSpPr>
          <p:cNvPr id="3" name="TextBox 2">
            <a:extLst>
              <a:ext uri="{FF2B5EF4-FFF2-40B4-BE49-F238E27FC236}">
                <a16:creationId xmlns:a16="http://schemas.microsoft.com/office/drawing/2014/main" id="{26E40B9F-7993-AD2D-EF30-1B9EF3587843}"/>
              </a:ext>
            </a:extLst>
          </p:cNvPr>
          <p:cNvSpPr txBox="1"/>
          <p:nvPr/>
        </p:nvSpPr>
        <p:spPr>
          <a:xfrm>
            <a:off x="136921" y="1156728"/>
            <a:ext cx="7483125" cy="4036426"/>
          </a:xfrm>
          <a:prstGeom prst="rect">
            <a:avLst/>
          </a:prstGeom>
          <a:noFill/>
        </p:spPr>
        <p:txBody>
          <a:bodyPr wrap="square" lIns="91440" tIns="45720" rIns="91440" bIns="45720" anchor="t">
            <a:spAutoFit/>
          </a:bodyPr>
          <a:lstStyle/>
          <a:p>
            <a:pPr>
              <a:lnSpc>
                <a:spcPct val="150000"/>
              </a:lnSpc>
            </a:pPr>
            <a:r>
              <a:rPr lang="en-US" sz="1100" kern="100">
                <a:effectLst/>
                <a:latin typeface="Calibri"/>
                <a:ea typeface="Calibri"/>
                <a:cs typeface="Times New Roman"/>
              </a:rPr>
              <a:t>Product Backlog (at the start of this sprint, what is your product backlog):</a:t>
            </a:r>
            <a:endParaRPr lang="en-US" sz="1100" kern="10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100" kern="100">
                <a:latin typeface="Calibri"/>
                <a:ea typeface="Calibri"/>
                <a:cs typeface="Times New Roman"/>
              </a:rPr>
              <a:t>Coding</a:t>
            </a:r>
            <a:endParaRPr lang="en-US" sz="1100" kern="10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100" kern="100">
                <a:latin typeface="Calibri"/>
                <a:ea typeface="Calibri"/>
                <a:cs typeface="Times New Roman"/>
              </a:rPr>
              <a:t>driving </a:t>
            </a:r>
            <a:endParaRPr lang="en-US" sz="1100" kern="10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100" kern="100">
                <a:latin typeface="Calibri"/>
                <a:ea typeface="Calibri"/>
                <a:cs typeface="Times New Roman"/>
              </a:rPr>
              <a:t>adding things to the first robot</a:t>
            </a:r>
            <a:endParaRPr lang="en-US" sz="1100" kern="10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100" kern="100">
                <a:latin typeface="Calibri"/>
                <a:ea typeface="Calibri"/>
                <a:cs typeface="Times New Roman"/>
              </a:rPr>
              <a:t>Note booking</a:t>
            </a:r>
            <a:endParaRPr lang="en-US" sz="1100" kern="100" err="1">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100" kern="100">
                <a:latin typeface="Calibri"/>
                <a:ea typeface="Calibri"/>
                <a:cs typeface="Times New Roman"/>
              </a:rPr>
              <a:t>Complete Second Robot</a:t>
            </a:r>
          </a:p>
          <a:p>
            <a:pPr marL="0" marR="0">
              <a:lnSpc>
                <a:spcPct val="150000"/>
              </a:lnSpc>
              <a:spcBef>
                <a:spcPts val="0"/>
              </a:spcBef>
              <a:spcAft>
                <a:spcPts val="800"/>
              </a:spcAft>
            </a:pPr>
            <a:r>
              <a:rPr lang="en-US" sz="1100" kern="100">
                <a:effectLst/>
                <a:latin typeface="Calibri"/>
                <a:ea typeface="Calibri"/>
                <a:cs typeface="Times New Roman"/>
              </a:rPr>
              <a:t>Sprint Goal (write in full sentences what concise goals you have for the sprint):</a:t>
            </a:r>
          </a:p>
          <a:p>
            <a:pPr>
              <a:lnSpc>
                <a:spcPct val="150000"/>
              </a:lnSpc>
              <a:spcAft>
                <a:spcPts val="800"/>
              </a:spcAft>
            </a:pPr>
            <a:r>
              <a:rPr lang="en-US" sz="1100" kern="100">
                <a:latin typeface="Calibri"/>
                <a:ea typeface="Calibri"/>
                <a:cs typeface="Times New Roman"/>
              </a:rPr>
              <a:t>Our sprint goal is to have one fully competition ready robot that can overall score 15 points in driver control. Along with an autonomous code that can score at least 4 points and a skills code that can score 18 points. </a:t>
            </a:r>
            <a:endParaRPr lang="en-US" sz="1100" kern="100">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100" kern="100">
                <a:effectLst/>
                <a:latin typeface="Calibri"/>
                <a:ea typeface="Calibri"/>
                <a:cs typeface="Times New Roman"/>
              </a:rPr>
              <a:t> Sprint Backlog / Burndown (Break product backlog items into sprint backlog items) </a:t>
            </a:r>
            <a:r>
              <a:rPr lang="en-US" sz="1100" b="1" kern="100">
                <a:effectLst/>
                <a:latin typeface="Calibri"/>
                <a:ea typeface="Calibri"/>
                <a:cs typeface="Times New Roman"/>
              </a:rPr>
              <a:t>Remember to INDENT sprint backlog items</a:t>
            </a:r>
            <a:r>
              <a:rPr lang="en-US" sz="1100" kern="100">
                <a:effectLst/>
                <a:latin typeface="Calibri"/>
                <a:ea typeface="Calibri"/>
                <a:cs typeface="Times New Roman"/>
              </a:rPr>
              <a:t>:</a:t>
            </a:r>
          </a:p>
          <a:p>
            <a:pPr marL="457200" marR="0">
              <a:lnSpc>
                <a:spcPct val="150000"/>
              </a:lnSpc>
              <a:spcBef>
                <a:spcPts val="0"/>
              </a:spcBef>
              <a:spcAft>
                <a:spcPts val="0"/>
              </a:spcAft>
            </a:pPr>
            <a:r>
              <a:rPr lang="en-US" sz="1100" u="sng" kern="100">
                <a:effectLst/>
                <a:latin typeface="Calibri"/>
                <a:ea typeface="Calibri"/>
                <a:cs typeface="Times New Roman"/>
              </a:rPr>
              <a:t>Task </a:t>
            </a:r>
            <a:r>
              <a:rPr lang="en-US" sz="1100" kern="100">
                <a:effectLst/>
                <a:latin typeface="Calibri"/>
                <a:ea typeface="Calibri"/>
                <a:cs typeface="Times New Roman"/>
              </a:rPr>
              <a:t>                                                                                                               </a:t>
            </a:r>
            <a:r>
              <a:rPr lang="en-US" sz="1100" u="sng" kern="100">
                <a:effectLst/>
                <a:latin typeface="Calibri"/>
                <a:ea typeface="Calibri"/>
                <a:cs typeface="Times New Roman"/>
              </a:rPr>
              <a:t>Date and name of who worked on this task:</a:t>
            </a:r>
            <a:endParaRPr lang="en-US" sz="1100" kern="100">
              <a:effectLst/>
              <a:latin typeface="Calibri"/>
              <a:ea typeface="Calibri"/>
              <a:cs typeface="Times New Roman"/>
            </a:endParaRPr>
          </a:p>
        </p:txBody>
      </p:sp>
      <p:sp>
        <p:nvSpPr>
          <p:cNvPr id="4" name="TextBox 3">
            <a:extLst>
              <a:ext uri="{FF2B5EF4-FFF2-40B4-BE49-F238E27FC236}">
                <a16:creationId xmlns:a16="http://schemas.microsoft.com/office/drawing/2014/main" id="{77BB805B-DDFF-2CF8-3677-35C90CF99CC5}"/>
              </a:ext>
            </a:extLst>
          </p:cNvPr>
          <p:cNvSpPr txBox="1"/>
          <p:nvPr/>
        </p:nvSpPr>
        <p:spPr>
          <a:xfrm>
            <a:off x="143612" y="210371"/>
            <a:ext cx="3734873" cy="978858"/>
          </a:xfrm>
          <a:prstGeom prst="rect">
            <a:avLst/>
          </a:prstGeom>
          <a:noFill/>
        </p:spPr>
        <p:txBody>
          <a:bodyPr wrap="square" lIns="91440" tIns="45720" rIns="91440" bIns="45720" rtlCol="0" anchor="t">
            <a:spAutoFit/>
          </a:bodyPr>
          <a:lstStyle/>
          <a:p>
            <a:pPr marL="0" marR="0">
              <a:lnSpc>
                <a:spcPct val="107000"/>
              </a:lnSpc>
              <a:spcBef>
                <a:spcPts val="0"/>
              </a:spcBef>
              <a:spcAft>
                <a:spcPts val="800"/>
              </a:spcAft>
            </a:pPr>
            <a:r>
              <a:rPr lang="en-US" sz="1400" b="1" kern="100">
                <a:effectLst/>
                <a:latin typeface="Calibri"/>
                <a:ea typeface="Calibri"/>
                <a:cs typeface="Times New Roman"/>
              </a:rPr>
              <a:t>Sprint Plan / </a:t>
            </a:r>
            <a:r>
              <a:rPr lang="en-US" sz="1400" b="1" kern="100">
                <a:solidFill>
                  <a:srgbClr val="404040"/>
                </a:solidFill>
                <a:effectLst/>
                <a:latin typeface="Calibri"/>
                <a:ea typeface="Calibri"/>
                <a:cs typeface="Times New Roman"/>
              </a:rPr>
              <a:t>Sprint Backlog </a:t>
            </a:r>
            <a:r>
              <a:rPr lang="en-US" sz="1400" b="1" kern="100">
                <a:effectLst/>
                <a:latin typeface="Calibri"/>
                <a:ea typeface="Calibri"/>
                <a:cs typeface="Times New Roman"/>
              </a:rPr>
              <a:t>/ </a:t>
            </a:r>
            <a:r>
              <a:rPr lang="en-US" sz="1400" b="1" kern="100">
                <a:solidFill>
                  <a:srgbClr val="595959"/>
                </a:solidFill>
                <a:effectLst/>
                <a:latin typeface="Calibri"/>
                <a:ea typeface="Calibri"/>
                <a:cs typeface="Times New Roman"/>
              </a:rPr>
              <a:t>Burndown Chart</a:t>
            </a:r>
            <a:endParaRPr lang="en-US" sz="1400" kern="100">
              <a:effectLst/>
              <a:latin typeface="Calibri"/>
              <a:ea typeface="Calibri"/>
              <a:cs typeface="Times New Roman"/>
            </a:endParaRPr>
          </a:p>
          <a:p>
            <a:pPr marL="0" marR="0">
              <a:lnSpc>
                <a:spcPct val="107000"/>
              </a:lnSpc>
              <a:spcBef>
                <a:spcPts val="0"/>
              </a:spcBef>
              <a:spcAft>
                <a:spcPts val="800"/>
              </a:spcAft>
            </a:pPr>
            <a:r>
              <a:rPr lang="en-US" sz="1400" b="1" kern="100">
                <a:effectLst/>
                <a:latin typeface="Calibri"/>
                <a:ea typeface="Calibri"/>
                <a:cs typeface="Times New Roman"/>
              </a:rPr>
              <a:t>Sprint #: </a:t>
            </a:r>
            <a:r>
              <a:rPr lang="en-US" b="1" kern="100">
                <a:latin typeface="Calibri"/>
                <a:ea typeface="Calibri"/>
                <a:cs typeface="Times New Roman"/>
              </a:rPr>
              <a:t>___________7___________________</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b="1" kern="100">
                <a:latin typeface="Calibri"/>
                <a:ea typeface="Calibri"/>
                <a:cs typeface="Times New Roman"/>
              </a:rPr>
              <a:t>Team: DIMAS!!!!!!_______________________</a:t>
            </a:r>
            <a:endParaRPr lang="en-US">
              <a:latin typeface="Calibri"/>
              <a:ea typeface="Calibri"/>
              <a:cs typeface="Times New Roman"/>
            </a:endParaRPr>
          </a:p>
        </p:txBody>
      </p:sp>
      <p:sp>
        <p:nvSpPr>
          <p:cNvPr id="5" name="TextBox 4">
            <a:extLst>
              <a:ext uri="{FF2B5EF4-FFF2-40B4-BE49-F238E27FC236}">
                <a16:creationId xmlns:a16="http://schemas.microsoft.com/office/drawing/2014/main" id="{A8D99075-1729-620C-F22E-317CCF14C758}"/>
              </a:ext>
            </a:extLst>
          </p:cNvPr>
          <p:cNvSpPr txBox="1"/>
          <p:nvPr/>
        </p:nvSpPr>
        <p:spPr>
          <a:xfrm>
            <a:off x="3740488" y="448483"/>
            <a:ext cx="3734873" cy="543162"/>
          </a:xfrm>
          <a:prstGeom prst="rect">
            <a:avLst/>
          </a:prstGeom>
          <a:noFill/>
        </p:spPr>
        <p:txBody>
          <a:bodyPr wrap="square" lIns="91440" tIns="45720" rIns="91440" bIns="45720" rtlCol="0" anchor="t">
            <a:spAutoFit/>
          </a:bodyPr>
          <a:lstStyle/>
          <a:p>
            <a:pPr>
              <a:lnSpc>
                <a:spcPct val="107000"/>
              </a:lnSpc>
              <a:spcAft>
                <a:spcPts val="800"/>
              </a:spcAft>
            </a:pPr>
            <a:r>
              <a:rPr lang="en-US" sz="1400" b="1" kern="100">
                <a:effectLst/>
                <a:latin typeface="Calibri"/>
                <a:ea typeface="Calibri"/>
                <a:cs typeface="Times New Roman"/>
              </a:rPr>
              <a:t>Team Members: </a:t>
            </a:r>
            <a:r>
              <a:rPr lang="en-US" b="1" kern="100">
                <a:latin typeface="Calibri"/>
                <a:ea typeface="Calibri"/>
                <a:cs typeface="Times New Roman"/>
              </a:rPr>
              <a:t>____Abby, Dimas, Augie, Ryder, Ryker___________________</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833FA403-CBF9-3BB7-DD9C-25572AD30569}"/>
              </a:ext>
            </a:extLst>
          </p:cNvPr>
          <p:cNvGraphicFramePr>
            <a:graphicFrameLocks noGrp="1"/>
          </p:cNvGraphicFramePr>
          <p:nvPr>
            <p:extLst>
              <p:ext uri="{D42A27DB-BD31-4B8C-83A1-F6EECF244321}">
                <p14:modId xmlns:p14="http://schemas.microsoft.com/office/powerpoint/2010/main" val="1012465728"/>
              </p:ext>
            </p:extLst>
          </p:nvPr>
        </p:nvGraphicFramePr>
        <p:xfrm>
          <a:off x="529414" y="5332130"/>
          <a:ext cx="7239000" cy="3856990"/>
        </p:xfrm>
        <a:graphic>
          <a:graphicData uri="http://schemas.openxmlformats.org/drawingml/2006/table">
            <a:tbl>
              <a:tblPr firstRow="1" bandRow="1">
                <a:tableStyleId>{9BCC4A85-E70C-463E-98D4-85A40B6CA4D1}</a:tableStyleId>
              </a:tblPr>
              <a:tblGrid>
                <a:gridCol w="4350026">
                  <a:extLst>
                    <a:ext uri="{9D8B030D-6E8A-4147-A177-3AD203B41FA5}">
                      <a16:colId xmlns:a16="http://schemas.microsoft.com/office/drawing/2014/main" val="1547059647"/>
                    </a:ext>
                  </a:extLst>
                </a:gridCol>
                <a:gridCol w="2888974">
                  <a:extLst>
                    <a:ext uri="{9D8B030D-6E8A-4147-A177-3AD203B41FA5}">
                      <a16:colId xmlns:a16="http://schemas.microsoft.com/office/drawing/2014/main" val="2633689648"/>
                    </a:ext>
                  </a:extLst>
                </a:gridCol>
              </a:tblGrid>
              <a:tr h="223906">
                <a:tc>
                  <a:txBody>
                    <a:bodyPr/>
                    <a:lstStyle/>
                    <a:p>
                      <a:pPr marL="0" indent="0">
                        <a:buNone/>
                      </a:pPr>
                      <a:r>
                        <a:rPr lang="en-US" sz="1000"/>
                        <a:t>Coding </a:t>
                      </a:r>
                    </a:p>
                  </a:txBody>
                  <a:tcPr/>
                </a:tc>
                <a:tc>
                  <a:txBody>
                    <a:bodyPr/>
                    <a:lstStyle/>
                    <a:p>
                      <a:pPr marL="0" indent="0">
                        <a:buNone/>
                      </a:pPr>
                      <a:endParaRPr lang="en-US" sz="1000"/>
                    </a:p>
                  </a:txBody>
                  <a:tcPr>
                    <a:solidFill>
                      <a:schemeClr val="accent2">
                        <a:lumMod val="20000"/>
                        <a:lumOff val="80000"/>
                      </a:schemeClr>
                    </a:solidFill>
                  </a:tcPr>
                </a:tc>
                <a:extLst>
                  <a:ext uri="{0D108BD9-81ED-4DB2-BD59-A6C34878D82A}">
                    <a16:rowId xmlns:a16="http://schemas.microsoft.com/office/drawing/2014/main" val="1388938244"/>
                  </a:ext>
                </a:extLst>
              </a:tr>
              <a:tr h="234950">
                <a:tc>
                  <a:txBody>
                    <a:bodyPr/>
                    <a:lstStyle/>
                    <a:p>
                      <a:pPr marL="285750" indent="-285750">
                        <a:buFont typeface="Arial" panose="020B0604020202020204" pitchFamily="34" charset="0"/>
                        <a:buChar char="•"/>
                      </a:pPr>
                      <a:r>
                        <a:rPr lang="en-US" sz="1000"/>
                        <a:t>Insure completion of skill code </a:t>
                      </a:r>
                    </a:p>
                  </a:txBody>
                  <a:tcPr/>
                </a:tc>
                <a:tc>
                  <a:txBody>
                    <a:bodyPr/>
                    <a:lstStyle/>
                    <a:p>
                      <a:pPr marL="285750" indent="-285750">
                        <a:buFont typeface="Arial" panose="020B0604020202020204" pitchFamily="34" charset="0"/>
                        <a:buChar char="•"/>
                      </a:pPr>
                      <a:endParaRPr lang="en-US" sz="1000"/>
                    </a:p>
                  </a:txBody>
                  <a:tcPr>
                    <a:solidFill>
                      <a:schemeClr val="accent2">
                        <a:lumMod val="20000"/>
                        <a:lumOff val="80000"/>
                      </a:schemeClr>
                    </a:solidFill>
                  </a:tcPr>
                </a:tc>
                <a:extLst>
                  <a:ext uri="{0D108BD9-81ED-4DB2-BD59-A6C34878D82A}">
                    <a16:rowId xmlns:a16="http://schemas.microsoft.com/office/drawing/2014/main" val="3273366260"/>
                  </a:ext>
                </a:extLst>
              </a:tr>
              <a:tr h="237808">
                <a:tc>
                  <a:txBody>
                    <a:bodyPr/>
                    <a:lstStyle/>
                    <a:p>
                      <a:pPr marL="285750" indent="-285750">
                        <a:buFont typeface="Arial" panose="020B0604020202020204" pitchFamily="34" charset="0"/>
                        <a:buChar char="•"/>
                      </a:pPr>
                      <a:r>
                        <a:rPr lang="en-US" sz="1000"/>
                        <a:t>Insure completion of autonomous code</a:t>
                      </a:r>
                    </a:p>
                  </a:txBody>
                  <a:tcPr/>
                </a:tc>
                <a:tc>
                  <a:txBody>
                    <a:bodyPr/>
                    <a:lstStyle/>
                    <a:p>
                      <a:pPr marL="285750" indent="-285750">
                        <a:buFont typeface="Arial" panose="020B0604020202020204" pitchFamily="34" charset="0"/>
                        <a:buChar char="•"/>
                      </a:pPr>
                      <a:endParaRPr lang="en-US" sz="1000"/>
                    </a:p>
                  </a:txBody>
                  <a:tcPr>
                    <a:solidFill>
                      <a:schemeClr val="accent2">
                        <a:lumMod val="20000"/>
                        <a:lumOff val="80000"/>
                      </a:schemeClr>
                    </a:solidFill>
                  </a:tcPr>
                </a:tc>
                <a:extLst>
                  <a:ext uri="{0D108BD9-81ED-4DB2-BD59-A6C34878D82A}">
                    <a16:rowId xmlns:a16="http://schemas.microsoft.com/office/drawing/2014/main" val="782292605"/>
                  </a:ext>
                </a:extLst>
              </a:tr>
              <a:tr h="234950">
                <a:tc>
                  <a:txBody>
                    <a:bodyPr/>
                    <a:lstStyle/>
                    <a:p>
                      <a:pPr marL="0" indent="0">
                        <a:buNone/>
                      </a:pPr>
                      <a:r>
                        <a:rPr lang="en-US" sz="1000"/>
                        <a:t>Driving </a:t>
                      </a:r>
                    </a:p>
                  </a:txBody>
                  <a:tcPr/>
                </a:tc>
                <a:tc>
                  <a:txBody>
                    <a:bodyPr/>
                    <a:lstStyle/>
                    <a:p>
                      <a:pPr marL="285750" indent="-285750">
                        <a:buFont typeface="Arial" panose="020B0604020202020204" pitchFamily="34" charset="0"/>
                        <a:buChar char="•"/>
                      </a:pPr>
                      <a:endParaRPr lang="en-US" sz="1000"/>
                    </a:p>
                  </a:txBody>
                  <a:tcPr>
                    <a:solidFill>
                      <a:schemeClr val="accent2">
                        <a:lumMod val="20000"/>
                        <a:lumOff val="80000"/>
                      </a:schemeClr>
                    </a:solidFill>
                  </a:tcPr>
                </a:tc>
                <a:extLst>
                  <a:ext uri="{0D108BD9-81ED-4DB2-BD59-A6C34878D82A}">
                    <a16:rowId xmlns:a16="http://schemas.microsoft.com/office/drawing/2014/main" val="2135365452"/>
                  </a:ext>
                </a:extLst>
              </a:tr>
              <a:tr h="234950">
                <a:tc>
                  <a:txBody>
                    <a:bodyPr/>
                    <a:lstStyle/>
                    <a:p>
                      <a:pPr marL="285750" indent="-285750">
                        <a:buFont typeface="Arial" panose="020B0604020202020204" pitchFamily="34" charset="0"/>
                        <a:buChar char="•"/>
                      </a:pPr>
                      <a:r>
                        <a:rPr lang="en-US" sz="1000"/>
                        <a:t> Practice skills driving </a:t>
                      </a:r>
                    </a:p>
                  </a:txBody>
                  <a:tcPr/>
                </a:tc>
                <a:tc>
                  <a:txBody>
                    <a:bodyPr/>
                    <a:lstStyle/>
                    <a:p>
                      <a:pPr marL="285750" indent="-285750">
                        <a:buFont typeface="Arial" panose="020B0604020202020204" pitchFamily="34" charset="0"/>
                        <a:buChar char="•"/>
                      </a:pPr>
                      <a:endParaRPr lang="en-US" sz="1000"/>
                    </a:p>
                  </a:txBody>
                  <a:tcPr>
                    <a:solidFill>
                      <a:schemeClr val="accent2">
                        <a:lumMod val="20000"/>
                        <a:lumOff val="80000"/>
                      </a:schemeClr>
                    </a:solidFill>
                  </a:tcPr>
                </a:tc>
                <a:extLst>
                  <a:ext uri="{0D108BD9-81ED-4DB2-BD59-A6C34878D82A}">
                    <a16:rowId xmlns:a16="http://schemas.microsoft.com/office/drawing/2014/main" val="2709929562"/>
                  </a:ext>
                </a:extLst>
              </a:tr>
              <a:tr h="234950">
                <a:tc>
                  <a:txBody>
                    <a:bodyPr/>
                    <a:lstStyle/>
                    <a:p>
                      <a:pPr marL="285750" indent="-285750">
                        <a:buFont typeface="Arial" panose="020B0604020202020204" pitchFamily="34" charset="0"/>
                        <a:buChar char="•"/>
                      </a:pPr>
                      <a:r>
                        <a:rPr lang="en-US" sz="1000"/>
                        <a:t> Practice normal competition driving</a:t>
                      </a:r>
                    </a:p>
                  </a:txBody>
                  <a:tcPr/>
                </a:tc>
                <a:tc>
                  <a:txBody>
                    <a:bodyPr/>
                    <a:lstStyle/>
                    <a:p>
                      <a:pPr marL="285750" indent="-285750">
                        <a:buFont typeface="Arial" panose="020B0604020202020204" pitchFamily="34" charset="0"/>
                        <a:buChar char="•"/>
                      </a:pPr>
                      <a:endParaRPr lang="en-US" sz="1000"/>
                    </a:p>
                  </a:txBody>
                  <a:tcPr>
                    <a:solidFill>
                      <a:schemeClr val="accent2">
                        <a:lumMod val="20000"/>
                        <a:lumOff val="80000"/>
                      </a:schemeClr>
                    </a:solidFill>
                  </a:tcPr>
                </a:tc>
                <a:extLst>
                  <a:ext uri="{0D108BD9-81ED-4DB2-BD59-A6C34878D82A}">
                    <a16:rowId xmlns:a16="http://schemas.microsoft.com/office/drawing/2014/main" val="3181956942"/>
                  </a:ext>
                </a:extLst>
              </a:tr>
              <a:tr h="234950">
                <a:tc>
                  <a:txBody>
                    <a:bodyPr/>
                    <a:lstStyle/>
                    <a:p>
                      <a:pPr marL="0" indent="0">
                        <a:buNone/>
                      </a:pPr>
                      <a:r>
                        <a:rPr lang="en-US" sz="1000"/>
                        <a:t>Adding things to the robot </a:t>
                      </a:r>
                    </a:p>
                  </a:txBody>
                  <a:tcPr/>
                </a:tc>
                <a:tc>
                  <a:txBody>
                    <a:bodyPr/>
                    <a:lstStyle/>
                    <a:p>
                      <a:pPr marL="285750" indent="-285750">
                        <a:buFont typeface="Arial" panose="020B0604020202020204" pitchFamily="34" charset="0"/>
                        <a:buChar char="•"/>
                      </a:pPr>
                      <a:endParaRPr lang="en-US" sz="1000"/>
                    </a:p>
                  </a:txBody>
                  <a:tcPr>
                    <a:solidFill>
                      <a:schemeClr val="accent2">
                        <a:lumMod val="20000"/>
                        <a:lumOff val="80000"/>
                      </a:schemeClr>
                    </a:solidFill>
                  </a:tcPr>
                </a:tc>
                <a:extLst>
                  <a:ext uri="{0D108BD9-81ED-4DB2-BD59-A6C34878D82A}">
                    <a16:rowId xmlns:a16="http://schemas.microsoft.com/office/drawing/2014/main" val="301379601"/>
                  </a:ext>
                </a:extLst>
              </a:tr>
              <a:tr h="234950">
                <a:tc>
                  <a:txBody>
                    <a:bodyPr/>
                    <a:lstStyle/>
                    <a:p>
                      <a:pPr marL="285750" indent="-285750">
                        <a:buFont typeface="Arial" panose="020B0604020202020204" pitchFamily="34" charset="0"/>
                        <a:buChar char="•"/>
                      </a:pPr>
                      <a:r>
                        <a:rPr lang="en-US" sz="1000"/>
                        <a:t> Fine tune the mobile goal grabber  (MGG)</a:t>
                      </a:r>
                    </a:p>
                  </a:txBody>
                  <a:tcPr/>
                </a:tc>
                <a:tc>
                  <a:txBody>
                    <a:bodyPr/>
                    <a:lstStyle/>
                    <a:p>
                      <a:pPr marL="285750" indent="-285750">
                        <a:buFont typeface="Arial" panose="020B0604020202020204" pitchFamily="34" charset="0"/>
                        <a:buChar char="•"/>
                      </a:pPr>
                      <a:endParaRPr lang="en-US" sz="1000"/>
                    </a:p>
                  </a:txBody>
                  <a:tcPr>
                    <a:solidFill>
                      <a:schemeClr val="accent2">
                        <a:lumMod val="20000"/>
                        <a:lumOff val="80000"/>
                      </a:schemeClr>
                    </a:solidFill>
                  </a:tcPr>
                </a:tc>
                <a:extLst>
                  <a:ext uri="{0D108BD9-81ED-4DB2-BD59-A6C34878D82A}">
                    <a16:rowId xmlns:a16="http://schemas.microsoft.com/office/drawing/2014/main" val="4175536376"/>
                  </a:ext>
                </a:extLst>
              </a:tr>
              <a:tr h="234950">
                <a:tc>
                  <a:txBody>
                    <a:bodyPr/>
                    <a:lstStyle/>
                    <a:p>
                      <a:pPr marL="285750" indent="-285750">
                        <a:buFont typeface="Arial" panose="020B0604020202020204" pitchFamily="34" charset="0"/>
                        <a:buChar char="•"/>
                      </a:pPr>
                      <a:r>
                        <a:rPr lang="en-US" sz="1000"/>
                        <a:t> Make a thing to get rings out of the corner (Ryders Thing) </a:t>
                      </a:r>
                    </a:p>
                  </a:txBody>
                  <a:tcPr/>
                </a:tc>
                <a:tc>
                  <a:txBody>
                    <a:bodyPr/>
                    <a:lstStyle/>
                    <a:p>
                      <a:pPr marL="285750" indent="-285750">
                        <a:buFont typeface="Arial" panose="020B0604020202020204" pitchFamily="34" charset="0"/>
                        <a:buChar char="•"/>
                      </a:pPr>
                      <a:endParaRPr lang="en-US" sz="1000"/>
                    </a:p>
                  </a:txBody>
                  <a:tcPr>
                    <a:solidFill>
                      <a:schemeClr val="accent2">
                        <a:lumMod val="20000"/>
                        <a:lumOff val="80000"/>
                      </a:schemeClr>
                    </a:solidFill>
                  </a:tcPr>
                </a:tc>
                <a:extLst>
                  <a:ext uri="{0D108BD9-81ED-4DB2-BD59-A6C34878D82A}">
                    <a16:rowId xmlns:a16="http://schemas.microsoft.com/office/drawing/2014/main" val="3683324490"/>
                  </a:ext>
                </a:extLst>
              </a:tr>
              <a:tr h="234950">
                <a:tc>
                  <a:txBody>
                    <a:bodyPr/>
                    <a:lstStyle/>
                    <a:p>
                      <a:pPr marL="0" indent="0">
                        <a:buNone/>
                      </a:pPr>
                      <a:r>
                        <a:rPr lang="en-US" sz="1000"/>
                        <a:t>Notebook </a:t>
                      </a:r>
                    </a:p>
                  </a:txBody>
                  <a:tcPr/>
                </a:tc>
                <a:tc>
                  <a:txBody>
                    <a:bodyPr/>
                    <a:lstStyle/>
                    <a:p>
                      <a:pPr marL="285750" indent="-285750">
                        <a:buFont typeface="Arial" panose="020B0604020202020204" pitchFamily="34" charset="0"/>
                        <a:buChar char="•"/>
                      </a:pPr>
                      <a:endParaRPr lang="en-US" sz="1000"/>
                    </a:p>
                  </a:txBody>
                  <a:tcPr>
                    <a:solidFill>
                      <a:schemeClr val="accent2">
                        <a:lumMod val="20000"/>
                        <a:lumOff val="80000"/>
                      </a:schemeClr>
                    </a:solidFill>
                  </a:tcPr>
                </a:tc>
                <a:extLst>
                  <a:ext uri="{0D108BD9-81ED-4DB2-BD59-A6C34878D82A}">
                    <a16:rowId xmlns:a16="http://schemas.microsoft.com/office/drawing/2014/main" val="3825571103"/>
                  </a:ext>
                </a:extLst>
              </a:tr>
              <a:tr h="234950">
                <a:tc>
                  <a:txBody>
                    <a:bodyPr/>
                    <a:lstStyle/>
                    <a:p>
                      <a:pPr marL="285750" indent="-285750">
                        <a:buFont typeface="Arial" panose="020B0604020202020204" pitchFamily="34" charset="0"/>
                        <a:buChar char="•"/>
                      </a:pPr>
                      <a:r>
                        <a:rPr lang="en-US" sz="1000"/>
                        <a:t> Add updated pictures and online drawings</a:t>
                      </a:r>
                    </a:p>
                  </a:txBody>
                  <a:tcPr/>
                </a:tc>
                <a:tc>
                  <a:txBody>
                    <a:bodyPr/>
                    <a:lstStyle/>
                    <a:p>
                      <a:pPr marL="0" indent="0">
                        <a:buNone/>
                      </a:pPr>
                      <a:endParaRPr lang="en-US" sz="1000"/>
                    </a:p>
                  </a:txBody>
                  <a:tcPr>
                    <a:solidFill>
                      <a:schemeClr val="accent2">
                        <a:lumMod val="20000"/>
                        <a:lumOff val="80000"/>
                      </a:schemeClr>
                    </a:solidFill>
                  </a:tcPr>
                </a:tc>
                <a:extLst>
                  <a:ext uri="{0D108BD9-81ED-4DB2-BD59-A6C34878D82A}">
                    <a16:rowId xmlns:a16="http://schemas.microsoft.com/office/drawing/2014/main" val="1964421471"/>
                  </a:ext>
                </a:extLst>
              </a:tr>
              <a:tr h="234950">
                <a:tc>
                  <a:txBody>
                    <a:bodyPr/>
                    <a:lstStyle/>
                    <a:p>
                      <a:pPr marL="285750" indent="-285750">
                        <a:buFont typeface="Arial" panose="020B0604020202020204" pitchFamily="34" charset="0"/>
                        <a:buChar char="•"/>
                      </a:pPr>
                      <a:r>
                        <a:rPr lang="en-US" sz="900"/>
                        <a:t>  Fix table of contents </a:t>
                      </a:r>
                    </a:p>
                  </a:txBody>
                  <a:tcPr/>
                </a:tc>
                <a:tc>
                  <a:txBody>
                    <a:bodyPr/>
                    <a:lstStyle/>
                    <a:p>
                      <a:pPr marL="285750" indent="-285750">
                        <a:buFont typeface="Arial" panose="020B0604020202020204" pitchFamily="34" charset="0"/>
                        <a:buChar char="•"/>
                      </a:pPr>
                      <a:r>
                        <a:rPr lang="en-US" sz="900"/>
                        <a:t>2/10/25</a:t>
                      </a:r>
                    </a:p>
                  </a:txBody>
                  <a:tcPr>
                    <a:solidFill>
                      <a:schemeClr val="accent2">
                        <a:lumMod val="20000"/>
                        <a:lumOff val="80000"/>
                      </a:schemeClr>
                    </a:solidFill>
                  </a:tcPr>
                </a:tc>
                <a:extLst>
                  <a:ext uri="{0D108BD9-81ED-4DB2-BD59-A6C34878D82A}">
                    <a16:rowId xmlns:a16="http://schemas.microsoft.com/office/drawing/2014/main" val="391149856"/>
                  </a:ext>
                </a:extLst>
              </a:tr>
              <a:tr h="234950">
                <a:tc>
                  <a:txBody>
                    <a:bodyPr/>
                    <a:lstStyle/>
                    <a:p>
                      <a:pPr marL="285750" lvl="0" indent="-285750">
                        <a:buFont typeface="Arial"/>
                        <a:buChar char="•"/>
                      </a:pPr>
                      <a:r>
                        <a:rPr lang="en-US" sz="900"/>
                        <a:t>Teach stuff</a:t>
                      </a:r>
                    </a:p>
                  </a:txBody>
                  <a:tcPr/>
                </a:tc>
                <a:tc>
                  <a:txBody>
                    <a:bodyPr/>
                    <a:lstStyle/>
                    <a:p>
                      <a:pPr marL="285750" lvl="0" indent="-285750">
                        <a:buFont typeface="Arial"/>
                        <a:buChar char="•"/>
                      </a:pPr>
                      <a:endParaRPr lang="en-US" sz="900"/>
                    </a:p>
                  </a:txBody>
                  <a:tcPr>
                    <a:solidFill>
                      <a:schemeClr val="accent2">
                        <a:lumMod val="20000"/>
                        <a:lumOff val="80000"/>
                      </a:schemeClr>
                    </a:solidFill>
                  </a:tcPr>
                </a:tc>
                <a:extLst>
                  <a:ext uri="{0D108BD9-81ED-4DB2-BD59-A6C34878D82A}">
                    <a16:rowId xmlns:a16="http://schemas.microsoft.com/office/drawing/2014/main" val="1585981670"/>
                  </a:ext>
                </a:extLst>
              </a:tr>
              <a:tr h="234950">
                <a:tc>
                  <a:txBody>
                    <a:bodyPr/>
                    <a:lstStyle/>
                    <a:p>
                      <a:pPr marL="0" indent="0">
                        <a:buNone/>
                      </a:pPr>
                      <a:r>
                        <a:rPr lang="en-US" sz="900"/>
                        <a:t>Random Little Things</a:t>
                      </a:r>
                    </a:p>
                  </a:txBody>
                  <a:tcPr/>
                </a:tc>
                <a:tc>
                  <a:txBody>
                    <a:bodyPr/>
                    <a:lstStyle/>
                    <a:p>
                      <a:pPr marL="285750" indent="-285750">
                        <a:buFont typeface="Arial" panose="020B0604020202020204" pitchFamily="34" charset="0"/>
                        <a:buChar char="•"/>
                      </a:pPr>
                      <a:endParaRPr lang="en-US" sz="900"/>
                    </a:p>
                  </a:txBody>
                  <a:tcPr>
                    <a:solidFill>
                      <a:schemeClr val="accent2">
                        <a:lumMod val="20000"/>
                        <a:lumOff val="80000"/>
                      </a:schemeClr>
                    </a:solidFill>
                  </a:tcPr>
                </a:tc>
                <a:extLst>
                  <a:ext uri="{0D108BD9-81ED-4DB2-BD59-A6C34878D82A}">
                    <a16:rowId xmlns:a16="http://schemas.microsoft.com/office/drawing/2014/main" val="1022106990"/>
                  </a:ext>
                </a:extLst>
              </a:tr>
              <a:tr h="234950">
                <a:tc>
                  <a:txBody>
                    <a:bodyPr/>
                    <a:lstStyle/>
                    <a:p>
                      <a:pPr marL="285750" indent="-285750">
                        <a:buFont typeface="Arial" panose="020B0604020202020204" pitchFamily="34" charset="0"/>
                        <a:buChar char="•"/>
                      </a:pPr>
                      <a:r>
                        <a:rPr lang="en-US" sz="900"/>
                        <a:t> Set up Pit </a:t>
                      </a:r>
                    </a:p>
                  </a:txBody>
                  <a:tcPr/>
                </a:tc>
                <a:tc>
                  <a:txBody>
                    <a:bodyPr/>
                    <a:lstStyle/>
                    <a:p>
                      <a:pPr marL="285750" indent="-285750">
                        <a:buFont typeface="Arial" panose="020B0604020202020204" pitchFamily="34" charset="0"/>
                        <a:buChar char="•"/>
                      </a:pPr>
                      <a:endParaRPr lang="en-US" sz="900"/>
                    </a:p>
                  </a:txBody>
                  <a:tcPr>
                    <a:solidFill>
                      <a:schemeClr val="accent2">
                        <a:lumMod val="20000"/>
                        <a:lumOff val="80000"/>
                      </a:schemeClr>
                    </a:solidFill>
                  </a:tcPr>
                </a:tc>
                <a:extLst>
                  <a:ext uri="{0D108BD9-81ED-4DB2-BD59-A6C34878D82A}">
                    <a16:rowId xmlns:a16="http://schemas.microsoft.com/office/drawing/2014/main" val="2164726547"/>
                  </a:ext>
                </a:extLst>
              </a:tr>
              <a:tr h="234950">
                <a:tc>
                  <a:txBody>
                    <a:bodyPr/>
                    <a:lstStyle/>
                    <a:p>
                      <a:pPr marL="285750" indent="-285750">
                        <a:buFont typeface="Arial" panose="020B0604020202020204" pitchFamily="34" charset="0"/>
                        <a:buChar char="•"/>
                      </a:pPr>
                      <a:r>
                        <a:rPr lang="en-US" sz="900"/>
                        <a:t> Organize Parts </a:t>
                      </a:r>
                    </a:p>
                  </a:txBody>
                  <a:tcPr/>
                </a:tc>
                <a:tc>
                  <a:txBody>
                    <a:bodyPr/>
                    <a:lstStyle/>
                    <a:p>
                      <a:pPr marL="285750" indent="-285750">
                        <a:buFont typeface="Arial" panose="020B0604020202020204" pitchFamily="34" charset="0"/>
                        <a:buChar char="•"/>
                      </a:pPr>
                      <a:endParaRPr lang="en-US" sz="900"/>
                    </a:p>
                  </a:txBody>
                  <a:tcPr>
                    <a:solidFill>
                      <a:schemeClr val="accent2">
                        <a:lumMod val="20000"/>
                        <a:lumOff val="80000"/>
                      </a:schemeClr>
                    </a:solidFill>
                  </a:tcPr>
                </a:tc>
                <a:extLst>
                  <a:ext uri="{0D108BD9-81ED-4DB2-BD59-A6C34878D82A}">
                    <a16:rowId xmlns:a16="http://schemas.microsoft.com/office/drawing/2014/main" val="2811165374"/>
                  </a:ext>
                </a:extLst>
              </a:tr>
            </a:tbl>
          </a:graphicData>
        </a:graphic>
      </p:graphicFrame>
    </p:spTree>
    <p:extLst>
      <p:ext uri="{BB962C8B-B14F-4D97-AF65-F5344CB8AC3E}">
        <p14:creationId xmlns:p14="http://schemas.microsoft.com/office/powerpoint/2010/main" val="30303293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33E8FDE7-3A84-9B84-6EF3-56E58EA68C6D}"/>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F3FEE055-F7CA-A90A-3E6E-97548013FB2B}"/>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79283EEF-E537-17CC-326C-4B3D11A6A74F}"/>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35680DE0-F287-F550-1F60-29D40462CE52}"/>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DCEDD67F-C6BF-1A7D-C34A-A14C8A848636}"/>
              </a:ext>
            </a:extLst>
          </p:cNvPr>
          <p:cNvSpPr>
            <a:spLocks noGrp="1"/>
          </p:cNvSpPr>
          <p:nvPr>
            <p:ph type="subTitle" idx="3"/>
          </p:nvPr>
        </p:nvSpPr>
        <p:spPr/>
        <p:txBody>
          <a:bodyPr/>
          <a:lstStyle/>
          <a:p>
            <a:endParaRPr lang="en-US"/>
          </a:p>
        </p:txBody>
      </p:sp>
      <p:graphicFrame>
        <p:nvGraphicFramePr>
          <p:cNvPr id="5" name="Table 4">
            <a:extLst>
              <a:ext uri="{FF2B5EF4-FFF2-40B4-BE49-F238E27FC236}">
                <a16:creationId xmlns:a16="http://schemas.microsoft.com/office/drawing/2014/main" id="{B3129F0B-FE5A-D1A3-0674-197475E6D1E4}"/>
              </a:ext>
            </a:extLst>
          </p:cNvPr>
          <p:cNvGraphicFramePr>
            <a:graphicFrameLocks noGrp="1"/>
          </p:cNvGraphicFramePr>
          <p:nvPr>
            <p:extLst>
              <p:ext uri="{D42A27DB-BD31-4B8C-83A1-F6EECF244321}">
                <p14:modId xmlns:p14="http://schemas.microsoft.com/office/powerpoint/2010/main" val="395833399"/>
              </p:ext>
            </p:extLst>
          </p:nvPr>
        </p:nvGraphicFramePr>
        <p:xfrm>
          <a:off x="129208" y="1033669"/>
          <a:ext cx="7437783" cy="947663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2/10/25</a:t>
                      </a:r>
                    </a:p>
                    <a:p>
                      <a:r>
                        <a:rPr lang="en-US"/>
                        <a:t>What has each team member done since the last meeting?</a:t>
                      </a:r>
                    </a:p>
                    <a:p>
                      <a:r>
                        <a:rPr lang="en-US"/>
                        <a:t>We have accomplished two completed codes and more work on the second robot</a:t>
                      </a:r>
                    </a:p>
                    <a:p>
                      <a:r>
                        <a:rPr lang="en-US"/>
                        <a:t>What will each team member do today?</a:t>
                      </a:r>
                    </a:p>
                    <a:p>
                      <a:r>
                        <a:rPr lang="en-US"/>
                        <a:t>Augie: Second Robot                              Mike: Code</a:t>
                      </a:r>
                    </a:p>
                    <a:p>
                      <a:pPr lvl="0">
                        <a:buNone/>
                      </a:pPr>
                      <a:r>
                        <a:rPr lang="en-US"/>
                        <a:t>Abby: Notebook                                       Dimas: Code</a:t>
                      </a:r>
                    </a:p>
                    <a:p>
                      <a:pPr lvl="0">
                        <a:buNone/>
                      </a:pPr>
                      <a:r>
                        <a:rPr lang="en-US"/>
                        <a:t>Ryker: Online Drawing                            Ryder: thing to get rings out of conner</a:t>
                      </a:r>
                    </a:p>
                    <a:p>
                      <a:r>
                        <a:rPr lang="en-US"/>
                        <a:t>What problems are holding the team back?</a:t>
                      </a:r>
                    </a:p>
                    <a:p>
                      <a:r>
                        <a:rPr lang="en-US"/>
                        <a:t>Nothing </a:t>
                      </a:r>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 2/11/25</a:t>
                      </a:r>
                    </a:p>
                    <a:p>
                      <a:r>
                        <a:rPr lang="en-US"/>
                        <a:t>What has each team member done since the last meeting?</a:t>
                      </a:r>
                    </a:p>
                    <a:p>
                      <a:r>
                        <a:rPr lang="en-US"/>
                        <a:t>We have accomplished worked more on the second robot</a:t>
                      </a:r>
                    </a:p>
                    <a:p>
                      <a:r>
                        <a:rPr lang="en-US"/>
                        <a:t>What will each team member do today?</a:t>
                      </a:r>
                    </a:p>
                    <a:p>
                      <a:r>
                        <a:rPr lang="en-US"/>
                        <a:t>Augie: Second Robot                                 Dimas: Code</a:t>
                      </a:r>
                    </a:p>
                    <a:p>
                      <a:pPr lvl="0">
                        <a:buNone/>
                      </a:pPr>
                      <a:r>
                        <a:rPr lang="en-US"/>
                        <a:t>Abby: Notebook                                         Ryder: fix first robot</a:t>
                      </a:r>
                    </a:p>
                    <a:p>
                      <a:pPr lvl="0">
                        <a:buNone/>
                      </a:pPr>
                      <a:r>
                        <a:rPr lang="en-US"/>
                        <a:t>Mike: Code</a:t>
                      </a:r>
                    </a:p>
                    <a:p>
                      <a:r>
                        <a:rPr lang="en-US"/>
                        <a:t>What problems are holding the team back?</a:t>
                      </a:r>
                    </a:p>
                    <a:p>
                      <a:r>
                        <a:rPr lang="en-US" b="1" i="1" u="sng">
                          <a:solidFill>
                            <a:schemeClr val="accent3">
                              <a:lumMod val="75000"/>
                            </a:schemeClr>
                          </a:solidFill>
                        </a:rPr>
                        <a:t>Nothing </a:t>
                      </a: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 2/12/24</a:t>
                      </a:r>
                    </a:p>
                    <a:p>
                      <a:r>
                        <a:rPr lang="en-US"/>
                        <a:t>What has each team member done since the last meeting?</a:t>
                      </a:r>
                    </a:p>
                    <a:p>
                      <a:r>
                        <a:rPr lang="en-US"/>
                        <a:t>We have unsuccessfully moved the pneumatics from one robot to the other.</a:t>
                      </a:r>
                    </a:p>
                    <a:p>
                      <a:r>
                        <a:rPr lang="en-US"/>
                        <a:t>What will each team member do today?</a:t>
                      </a:r>
                    </a:p>
                    <a:p>
                      <a:r>
                        <a:rPr lang="en-US"/>
                        <a:t>Abby: work on first robot </a:t>
                      </a:r>
                    </a:p>
                    <a:p>
                      <a:pPr lvl="0">
                        <a:buNone/>
                      </a:pPr>
                      <a:r>
                        <a:rPr lang="en-US"/>
                        <a:t>Ryder: work on first robot</a:t>
                      </a:r>
                    </a:p>
                    <a:p>
                      <a:r>
                        <a:rPr lang="en-US"/>
                        <a:t>What problems are holding the team back?</a:t>
                      </a:r>
                    </a:p>
                    <a:p>
                      <a:r>
                        <a:rPr lang="en-US" b="1" i="1" u="sng">
                          <a:solidFill>
                            <a:schemeClr val="accent3">
                              <a:lumMod val="75000"/>
                            </a:schemeClr>
                          </a:solidFill>
                        </a:rPr>
                        <a:t>The pneumatics not working</a:t>
                      </a: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a:t>What has each team member done since the last meeting?</a:t>
                      </a:r>
                    </a:p>
                    <a:p>
                      <a:r>
                        <a:rPr lang="en-US"/>
                        <a:t>We have gotten the pneumatics to work </a:t>
                      </a:r>
                    </a:p>
                    <a:p>
                      <a:r>
                        <a:rPr lang="en-US"/>
                        <a:t>What will each team member do today?</a:t>
                      </a:r>
                    </a:p>
                    <a:p>
                      <a:r>
                        <a:rPr lang="en-US"/>
                        <a:t>Dimas: Code                                   Abby: Notebook</a:t>
                      </a:r>
                    </a:p>
                    <a:p>
                      <a:pPr lvl="0">
                        <a:buNone/>
                      </a:pPr>
                      <a:r>
                        <a:rPr lang="en-US"/>
                        <a:t>Mike: Code                                     Ryder: drive</a:t>
                      </a:r>
                    </a:p>
                    <a:p>
                      <a:pPr lvl="0">
                        <a:buNone/>
                      </a:pPr>
                      <a:r>
                        <a:rPr lang="en-US"/>
                        <a:t>Ryker: work on online drawing       Augie: Work on prototyping </a:t>
                      </a:r>
                    </a:p>
                    <a:p>
                      <a:r>
                        <a:rPr lang="en-US"/>
                        <a:t>What problems are holding the team back?</a:t>
                      </a:r>
                    </a:p>
                    <a:p>
                      <a:r>
                        <a:rPr lang="en-US" b="1" i="1" u="sng">
                          <a:solidFill>
                            <a:schemeClr val="accent3">
                              <a:lumMod val="75000"/>
                            </a:schemeClr>
                          </a:solidFill>
                        </a:rPr>
                        <a:t>The </a:t>
                      </a:r>
                      <a:r>
                        <a:rPr lang="en-US" b="1" i="1" u="sng" err="1">
                          <a:solidFill>
                            <a:schemeClr val="accent3">
                              <a:lumMod val="75000"/>
                            </a:schemeClr>
                          </a:solidFill>
                        </a:rPr>
                        <a:t>competetion</a:t>
                      </a:r>
                      <a:r>
                        <a:rPr lang="en-US" b="1" i="1" u="sng">
                          <a:solidFill>
                            <a:schemeClr val="accent3">
                              <a:lumMod val="75000"/>
                            </a:schemeClr>
                          </a:solidFill>
                        </a:rPr>
                        <a:t> coming to soon.</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 2/14/25</a:t>
                      </a:r>
                      <a:endParaRPr lang="en-US"/>
                    </a:p>
                    <a:p>
                      <a:pPr lvl="0">
                        <a:buNone/>
                      </a:pPr>
                      <a:r>
                        <a:rPr lang="en-US" b="1" u="sng">
                          <a:solidFill>
                            <a:schemeClr val="accent3">
                              <a:lumMod val="75000"/>
                            </a:schemeClr>
                          </a:solidFill>
                        </a:rPr>
                        <a:t>NO SCHOOL</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851AAB5A-AF48-65B6-3F14-EEB79786489C}"/>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02/10/2025</a:t>
            </a:r>
          </a:p>
        </p:txBody>
      </p:sp>
    </p:spTree>
    <p:extLst>
      <p:ext uri="{BB962C8B-B14F-4D97-AF65-F5344CB8AC3E}">
        <p14:creationId xmlns:p14="http://schemas.microsoft.com/office/powerpoint/2010/main" val="30780265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78929BE8-245C-AD91-4520-A83436BE148B}"/>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F5B94D26-60A3-DCA2-3B7F-07D71130209E}"/>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CC0A5ABB-A199-AD52-7FBF-2E609EFD9975}"/>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871404D6-F04E-D9D5-180E-ADE7DF598C5F}"/>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81801718-46A9-056F-6E1A-EE76A71F1E76}"/>
              </a:ext>
            </a:extLst>
          </p:cNvPr>
          <p:cNvSpPr>
            <a:spLocks noGrp="1"/>
          </p:cNvSpPr>
          <p:nvPr>
            <p:ph type="subTitle" idx="3"/>
          </p:nvPr>
        </p:nvSpPr>
        <p:spPr/>
        <p:txBody>
          <a:bodyPr/>
          <a:lstStyle/>
          <a:p>
            <a:endParaRPr lang="en-US"/>
          </a:p>
        </p:txBody>
      </p:sp>
      <p:graphicFrame>
        <p:nvGraphicFramePr>
          <p:cNvPr id="5" name="Table 4">
            <a:extLst>
              <a:ext uri="{FF2B5EF4-FFF2-40B4-BE49-F238E27FC236}">
                <a16:creationId xmlns:a16="http://schemas.microsoft.com/office/drawing/2014/main" id="{0AFE9B49-C457-234C-446C-9DF1751DE4BD}"/>
              </a:ext>
            </a:extLst>
          </p:cNvPr>
          <p:cNvGraphicFramePr>
            <a:graphicFrameLocks noGrp="1"/>
          </p:cNvGraphicFramePr>
          <p:nvPr>
            <p:extLst>
              <p:ext uri="{D42A27DB-BD31-4B8C-83A1-F6EECF244321}">
                <p14:modId xmlns:p14="http://schemas.microsoft.com/office/powerpoint/2010/main" val="2142479713"/>
              </p:ext>
            </p:extLst>
          </p:nvPr>
        </p:nvGraphicFramePr>
        <p:xfrm>
          <a:off x="129208" y="1033669"/>
          <a:ext cx="7437783" cy="953494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No School </a:t>
                      </a:r>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a:t>What has each team member done since the last meeting?</a:t>
                      </a:r>
                    </a:p>
                    <a:p>
                      <a:r>
                        <a:rPr lang="en-US"/>
                        <a:t>We have gotten a competition ready robot.</a:t>
                      </a:r>
                    </a:p>
                    <a:p>
                      <a:r>
                        <a:rPr lang="en-US"/>
                        <a:t>What will each team member do today?</a:t>
                      </a:r>
                    </a:p>
                    <a:p>
                      <a:r>
                        <a:rPr lang="en-US"/>
                        <a:t>Dimas: Code                                                Abby: Notebook</a:t>
                      </a:r>
                    </a:p>
                    <a:p>
                      <a:pPr lvl="0">
                        <a:buNone/>
                      </a:pPr>
                      <a:r>
                        <a:rPr lang="en-US"/>
                        <a:t>Mike: Code                                                  Ryder: </a:t>
                      </a:r>
                      <a:r>
                        <a:rPr lang="en-US" sz="1400" b="0" i="0" u="none" strike="noStrike" noProof="0">
                          <a:solidFill>
                            <a:srgbClr val="000000"/>
                          </a:solidFill>
                          <a:latin typeface="Arial"/>
                        </a:rPr>
                        <a:t>Online Drawing?</a:t>
                      </a:r>
                    </a:p>
                    <a:p>
                      <a:pPr lvl="0">
                        <a:buNone/>
                      </a:pPr>
                      <a:r>
                        <a:rPr lang="en-US"/>
                        <a:t>Ryker: Drive Skills                                       Augie: Online Drawing?</a:t>
                      </a:r>
                    </a:p>
                    <a:p>
                      <a:r>
                        <a:rPr lang="en-US"/>
                        <a:t>What problems are holding the team back?</a:t>
                      </a:r>
                    </a:p>
                    <a:p>
                      <a:r>
                        <a:rPr lang="en-US" b="1" i="1" u="sng">
                          <a:solidFill>
                            <a:schemeClr val="accent3">
                              <a:lumMod val="75000"/>
                            </a:schemeClr>
                          </a:solidFill>
                        </a:rPr>
                        <a:t>The Competition coming to soon</a:t>
                      </a: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a:t>What has each team member done since the last meeting?</a:t>
                      </a:r>
                    </a:p>
                    <a:p>
                      <a:r>
                        <a:rPr lang="en-US"/>
                        <a:t>We have done nothing of help since our last meeting</a:t>
                      </a:r>
                    </a:p>
                    <a:p>
                      <a:r>
                        <a:rPr lang="en-US"/>
                        <a:t>What will each team member do today?</a:t>
                      </a:r>
                    </a:p>
                    <a:p>
                      <a:r>
                        <a:rPr lang="en-US"/>
                        <a:t>Dimas: Code                                                  Ryker: Online Drawing</a:t>
                      </a:r>
                    </a:p>
                    <a:p>
                      <a:pPr lvl="0">
                        <a:buNone/>
                      </a:pPr>
                      <a:r>
                        <a:rPr lang="en-US"/>
                        <a:t>Mike: Code                                                     Abby: Online Drawing</a:t>
                      </a:r>
                    </a:p>
                    <a:p>
                      <a:pPr lvl="0">
                        <a:buNone/>
                      </a:pPr>
                      <a:r>
                        <a:rPr lang="en-US"/>
                        <a:t>Ryder: Attack plastic that took forever           Augie: Online Drawing</a:t>
                      </a:r>
                    </a:p>
                    <a:p>
                      <a:r>
                        <a:rPr lang="en-US"/>
                        <a:t>What problems are holding the team back?</a:t>
                      </a:r>
                    </a:p>
                    <a:p>
                      <a:r>
                        <a:rPr lang="en-US" b="1" i="1" u="sng">
                          <a:solidFill>
                            <a:schemeClr val="accent3">
                              <a:lumMod val="75000"/>
                            </a:schemeClr>
                          </a:solidFill>
                        </a:rPr>
                        <a:t>The robot not being "done" to test out code along with the </a:t>
                      </a:r>
                      <a:r>
                        <a:rPr lang="en-US" b="1" i="1" u="sng" err="1">
                          <a:solidFill>
                            <a:schemeClr val="accent3">
                              <a:lumMod val="75000"/>
                            </a:schemeClr>
                          </a:solidFill>
                        </a:rPr>
                        <a:t>cometeion</a:t>
                      </a:r>
                      <a:r>
                        <a:rPr lang="en-US" b="1" i="1" u="sng">
                          <a:solidFill>
                            <a:schemeClr val="accent3">
                              <a:lumMod val="75000"/>
                            </a:schemeClr>
                          </a:solidFill>
                        </a:rPr>
                        <a:t> coming up to fast.</a:t>
                      </a: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a:t>What has each team member done since the last meeting?</a:t>
                      </a:r>
                    </a:p>
                    <a:p>
                      <a:r>
                        <a:rPr lang="en-US"/>
                        <a:t>We have completed the online drawings and work on code</a:t>
                      </a:r>
                    </a:p>
                    <a:p>
                      <a:r>
                        <a:rPr lang="en-US"/>
                        <a:t>What will each team member do today?</a:t>
                      </a:r>
                    </a:p>
                    <a:p>
                      <a:r>
                        <a:rPr lang="en-US"/>
                        <a:t>Ryder: Drive                                                           Ryker: Set up pit</a:t>
                      </a:r>
                    </a:p>
                    <a:p>
                      <a:pPr lvl="0">
                        <a:buNone/>
                      </a:pPr>
                      <a:r>
                        <a:rPr lang="en-US"/>
                        <a:t>Mike: Code                                                             Abby: Notebook</a:t>
                      </a:r>
                    </a:p>
                    <a:p>
                      <a:pPr lvl="0">
                        <a:buNone/>
                      </a:pPr>
                      <a:r>
                        <a:rPr lang="en-US"/>
                        <a:t>Dimas: Code                                                          Auggie: put pneumatics on other robot</a:t>
                      </a:r>
                    </a:p>
                    <a:p>
                      <a:r>
                        <a:rPr lang="en-US"/>
                        <a:t>What problems are holding the team back?</a:t>
                      </a:r>
                    </a:p>
                    <a:p>
                      <a:endParaRPr lang="en-US" b="1" i="1" u="sng">
                        <a:solidFill>
                          <a:schemeClr val="accent3">
                            <a:lumMod val="75000"/>
                          </a:schemeClr>
                        </a:solidFill>
                      </a:endParaRP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a:t>What has each team member done since the last meeting?</a:t>
                      </a:r>
                    </a:p>
                    <a:p>
                      <a:endParaRPr lang="en-US"/>
                    </a:p>
                    <a:p>
                      <a:r>
                        <a:rPr lang="en-US"/>
                        <a:t>What will each team member do today?</a:t>
                      </a:r>
                    </a:p>
                    <a:p>
                      <a:endParaRPr lang="en-US"/>
                    </a:p>
                    <a:p>
                      <a:r>
                        <a:rPr lang="en-US"/>
                        <a:t>What problems are holding the team back?</a:t>
                      </a:r>
                    </a:p>
                    <a:p>
                      <a:endParaRPr lang="en-US" b="1" i="1" u="sng">
                        <a:solidFill>
                          <a:schemeClr val="accent3">
                            <a:lumMod val="75000"/>
                          </a:schemeClr>
                        </a:solidFill>
                      </a:endParaRP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4D1C2FFE-B9AB-590E-53BD-70B556F706D5}"/>
              </a:ext>
            </a:extLst>
          </p:cNvPr>
          <p:cNvSpPr txBox="1"/>
          <p:nvPr/>
        </p:nvSpPr>
        <p:spPr>
          <a:xfrm>
            <a:off x="622853" y="0"/>
            <a:ext cx="6175513" cy="954107"/>
          </a:xfrm>
          <a:prstGeom prst="rect">
            <a:avLst/>
          </a:prstGeom>
          <a:noFill/>
        </p:spPr>
        <p:txBody>
          <a:bodyPr wrap="square" rtlCol="0">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00/00/2025</a:t>
            </a:r>
          </a:p>
        </p:txBody>
      </p:sp>
    </p:spTree>
    <p:extLst>
      <p:ext uri="{BB962C8B-B14F-4D97-AF65-F5344CB8AC3E}">
        <p14:creationId xmlns:p14="http://schemas.microsoft.com/office/powerpoint/2010/main" val="13692562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40">
          <a:extLst>
            <a:ext uri="{FF2B5EF4-FFF2-40B4-BE49-F238E27FC236}">
              <a16:creationId xmlns:a16="http://schemas.microsoft.com/office/drawing/2014/main" id="{E67E54A5-3FA2-0B5B-93C2-59EDCAAF14EF}"/>
            </a:ext>
          </a:extLst>
        </p:cNvPr>
        <p:cNvGrpSpPr/>
        <p:nvPr/>
      </p:nvGrpSpPr>
      <p:grpSpPr>
        <a:xfrm>
          <a:off x="0" y="0"/>
          <a:ext cx="0" cy="0"/>
          <a:chOff x="0" y="0"/>
          <a:chExt cx="0" cy="0"/>
        </a:xfrm>
      </p:grpSpPr>
      <p:sp>
        <p:nvSpPr>
          <p:cNvPr id="241" name="Google Shape;241;p30">
            <a:extLst>
              <a:ext uri="{FF2B5EF4-FFF2-40B4-BE49-F238E27FC236}">
                <a16:creationId xmlns:a16="http://schemas.microsoft.com/office/drawing/2014/main" id="{3D5F2940-DCAB-42AD-7741-C11CC8EB132B}"/>
              </a:ext>
            </a:extLst>
          </p:cNvPr>
          <p:cNvSpPr txBox="1">
            <a:spLocks noGrp="1"/>
          </p:cNvSpPr>
          <p:nvPr>
            <p:ph type="title"/>
          </p:nvPr>
        </p:nvSpPr>
        <p:spPr>
          <a:xfrm>
            <a:off x="0" y="1951816"/>
            <a:ext cx="7772400" cy="5184674"/>
          </a:xfrm>
          <a:prstGeom prst="rect">
            <a:avLst/>
          </a:prstGeom>
        </p:spPr>
        <p:txBody>
          <a:bodyPr spcFirstLastPara="1" wrap="square" lIns="0" tIns="0" rIns="0" bIns="0" anchor="ctr" anchorCtr="0">
            <a:noAutofit/>
          </a:bodyPr>
          <a:lstStyle/>
          <a:p>
            <a:r>
              <a:rPr lang="en">
                <a:solidFill>
                  <a:schemeClr val="bg1"/>
                </a:solidFill>
              </a:rPr>
              <a:t>Section F</a:t>
            </a:r>
            <a:br>
              <a:rPr lang="en"/>
            </a:br>
            <a:br>
              <a:rPr lang="en"/>
            </a:br>
            <a:r>
              <a:rPr lang="en">
                <a:solidFill>
                  <a:schemeClr val="bg1"/>
                </a:solidFill>
              </a:rPr>
              <a:t>Calendars</a:t>
            </a:r>
            <a:endParaRPr err="1">
              <a:solidFill>
                <a:schemeClr val="bg1"/>
              </a:solidFill>
            </a:endParaRPr>
          </a:p>
        </p:txBody>
      </p:sp>
    </p:spTree>
    <p:extLst>
      <p:ext uri="{BB962C8B-B14F-4D97-AF65-F5344CB8AC3E}">
        <p14:creationId xmlns:p14="http://schemas.microsoft.com/office/powerpoint/2010/main" val="17342323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9"/>
        <p:cNvGrpSpPr/>
        <p:nvPr/>
      </p:nvGrpSpPr>
      <p:grpSpPr>
        <a:xfrm>
          <a:off x="0" y="0"/>
          <a:ext cx="0" cy="0"/>
          <a:chOff x="0" y="0"/>
          <a:chExt cx="0" cy="0"/>
        </a:xfrm>
      </p:grpSpPr>
      <p:sp>
        <p:nvSpPr>
          <p:cNvPr id="580" name="Google Shape;580;p61"/>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Abigail Way</a:t>
            </a:r>
            <a:endParaRPr/>
          </a:p>
        </p:txBody>
      </p:sp>
      <p:sp>
        <p:nvSpPr>
          <p:cNvPr id="582" name="Google Shape;582;p61"/>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August 2024</a:t>
            </a:r>
            <a:endParaRPr/>
          </a:p>
        </p:txBody>
      </p:sp>
      <p:graphicFrame>
        <p:nvGraphicFramePr>
          <p:cNvPr id="583" name="Google Shape;583;p61"/>
          <p:cNvGraphicFramePr/>
          <p:nvPr>
            <p:extLst>
              <p:ext uri="{D42A27DB-BD31-4B8C-83A1-F6EECF244321}">
                <p14:modId xmlns:p14="http://schemas.microsoft.com/office/powerpoint/2010/main" val="2590286195"/>
              </p:ext>
            </p:extLst>
          </p:nvPr>
        </p:nvGraphicFramePr>
        <p:xfrm>
          <a:off x="237100" y="771241"/>
          <a:ext cx="7298200" cy="8894135"/>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Went </a:t>
                      </a:r>
                      <a:r>
                        <a:rPr lang="en-US" sz="1100">
                          <a:latin typeface="Roboto"/>
                          <a:ea typeface="Roboto"/>
                          <a:cs typeface="Roboto"/>
                        </a:rPr>
                        <a:t>through</a:t>
                      </a:r>
                      <a:r>
                        <a:rPr lang="en-US" sz="1100">
                          <a:latin typeface="Roboto"/>
                          <a:ea typeface="Roboto"/>
                          <a:cs typeface="Roboto"/>
                          <a:sym typeface="Roboto"/>
                        </a:rPr>
                        <a:t> Engineering Notebook</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Started coming up with robot ideas</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Worked on first conveyor belt prototype as well as watching a video about award winning Engineering Notebook.</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Worked on base by taking apart claw bot as well as scrum test</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 name="Subtitle 2">
            <a:extLst>
              <a:ext uri="{FF2B5EF4-FFF2-40B4-BE49-F238E27FC236}">
                <a16:creationId xmlns:a16="http://schemas.microsoft.com/office/drawing/2014/main" id="{7F8D28CC-93C0-42B3-8558-C29C89F74DD4}"/>
              </a:ext>
            </a:extLst>
          </p:cNvPr>
          <p:cNvSpPr>
            <a:spLocks noGrp="1"/>
          </p:cNvSpPr>
          <p:nvPr>
            <p:ph type="subTitle" idx="2"/>
          </p:nvPr>
        </p:nvSpPr>
        <p:spPr/>
        <p:txBody>
          <a:bodyPr/>
          <a:lstStyle/>
          <a:p>
            <a:r>
              <a:rPr lang="en-US"/>
              <a:t>79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0" y="4057953"/>
            <a:ext cx="7772400" cy="1942500"/>
          </a:xfrm>
          <a:prstGeom prst="rect">
            <a:avLst/>
          </a:prstGeom>
        </p:spPr>
        <p:txBody>
          <a:bodyPr spcFirstLastPara="1" wrap="square" lIns="0" tIns="0" rIns="0" bIns="0" anchor="ctr" anchorCtr="0">
            <a:noAutofit/>
          </a:bodyPr>
          <a:lstStyle/>
          <a:p>
            <a:r>
              <a:rPr lang="en-US">
                <a:solidFill>
                  <a:schemeClr val="bg1"/>
                </a:solidFill>
              </a:rPr>
              <a:t>Section B</a:t>
            </a:r>
            <a:br>
              <a:rPr lang="en-US">
                <a:solidFill>
                  <a:schemeClr val="bg1"/>
                </a:solidFill>
              </a:rPr>
            </a:br>
            <a:br>
              <a:rPr lang="en-US"/>
            </a:br>
            <a:r>
              <a:rPr lang="en-US">
                <a:solidFill>
                  <a:schemeClr val="bg1"/>
                </a:solidFill>
              </a:rPr>
              <a:t>Notes and Code </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7"/>
        <p:cNvGrpSpPr/>
        <p:nvPr/>
      </p:nvGrpSpPr>
      <p:grpSpPr>
        <a:xfrm>
          <a:off x="0" y="0"/>
          <a:ext cx="0" cy="0"/>
          <a:chOff x="0" y="0"/>
          <a:chExt cx="0" cy="0"/>
        </a:xfrm>
      </p:grpSpPr>
      <p:sp>
        <p:nvSpPr>
          <p:cNvPr id="588" name="Google Shape;588;p62"/>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Abigail Way</a:t>
            </a:r>
            <a:endParaRPr/>
          </a:p>
        </p:txBody>
      </p:sp>
      <p:sp>
        <p:nvSpPr>
          <p:cNvPr id="589" name="Google Shape;589;p62"/>
          <p:cNvSpPr txBox="1">
            <a:spLocks noGrp="1"/>
          </p:cNvSpPr>
          <p:nvPr>
            <p:ph type="subTitle" idx="2"/>
          </p:nvPr>
        </p:nvSpPr>
        <p:spPr>
          <a:xfrm>
            <a:off x="725163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80</a:t>
            </a:r>
            <a:endParaRPr/>
          </a:p>
        </p:txBody>
      </p:sp>
      <p:sp>
        <p:nvSpPr>
          <p:cNvPr id="590" name="Google Shape;590;p62"/>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September 2024</a:t>
            </a:r>
            <a:endParaRPr/>
          </a:p>
        </p:txBody>
      </p:sp>
      <p:graphicFrame>
        <p:nvGraphicFramePr>
          <p:cNvPr id="591" name="Google Shape;591;p62"/>
          <p:cNvGraphicFramePr/>
          <p:nvPr>
            <p:extLst>
              <p:ext uri="{D42A27DB-BD31-4B8C-83A1-F6EECF244321}">
                <p14:modId xmlns:p14="http://schemas.microsoft.com/office/powerpoint/2010/main" val="3491620093"/>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Worked on base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Continue to work on base and drawings.</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Continue to work on base and drawings.</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Sprint Retrospective, and  Sprint Review</a:t>
                      </a: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Started Sprint 2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Continued working on base, 3D modeling, and updated Notebook</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Coding, Updated Notebook, Continued working on base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Continued working on base, 3D modeling, and updated Notebook</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Continued working on base, 3D modeling, and updated Notebook</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Coding, Updated Notebook, Continued working on base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Continued working on base, 3D modeling, and updated Notebook</a:t>
                      </a:r>
                      <a:endParaRPr sz="1100">
                        <a:latin typeface="Roboto"/>
                        <a:ea typeface="Roboto"/>
                        <a:cs typeface="Roboto"/>
                        <a:sym typeface="Roboto"/>
                      </a:endParaRPr>
                    </a:p>
                  </a:txBody>
                  <a:tcPr marL="45700" marR="45700" marT="182875" marB="45700">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Coding, Updated Notebook, Continued working on base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Continued working on base, 3D modeling, and updated Notebook</a:t>
                      </a:r>
                      <a:endParaRPr sz="1100">
                        <a:latin typeface="Roboto"/>
                        <a:ea typeface="Roboto"/>
                        <a:cs typeface="Roboto"/>
                        <a:sym typeface="Roboto"/>
                      </a:endParaRPr>
                    </a:p>
                  </a:txBody>
                  <a:tcPr marL="45700" marR="45700" marT="182875" marB="45700">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Continued working on base, 3D modeling, and updated Notebook</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Coding, Updated Notebook, Continued working on base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Continued working on base, 3D modeling, and updated Notebook</a:t>
                      </a:r>
                      <a:endParaRPr sz="1100">
                        <a:latin typeface="Roboto"/>
                        <a:ea typeface="Roboto"/>
                        <a:cs typeface="Roboto"/>
                        <a:sym typeface="Roboto"/>
                      </a:endParaRPr>
                    </a:p>
                  </a:txBody>
                  <a:tcPr marL="45700" marR="45700" marT="182875" marB="45700">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Coding, Updated Notebook, Continued working on base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Continued working on base, 3D modeling, and updated Notebook</a:t>
                      </a:r>
                      <a:endParaRPr sz="1100">
                        <a:latin typeface="Roboto"/>
                        <a:ea typeface="Roboto"/>
                        <a:cs typeface="Roboto"/>
                        <a:sym typeface="Roboto"/>
                      </a:endParaRPr>
                    </a:p>
                  </a:txBody>
                  <a:tcPr marL="45700" marR="45700" marT="182875" marB="45700">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Continued working on base, 3D modeling, and updated Notebook</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5"/>
        <p:cNvGrpSpPr/>
        <p:nvPr/>
      </p:nvGrpSpPr>
      <p:grpSpPr>
        <a:xfrm>
          <a:off x="0" y="0"/>
          <a:ext cx="0" cy="0"/>
          <a:chOff x="0" y="0"/>
          <a:chExt cx="0" cy="0"/>
        </a:xfrm>
      </p:grpSpPr>
      <p:sp>
        <p:nvSpPr>
          <p:cNvPr id="596" name="Google Shape;596;p63"/>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Abigail Way </a:t>
            </a:r>
            <a:endParaRPr/>
          </a:p>
        </p:txBody>
      </p:sp>
      <p:sp>
        <p:nvSpPr>
          <p:cNvPr id="597" name="Google Shape;597;p63"/>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81</a:t>
            </a:r>
            <a:endParaRPr/>
          </a:p>
        </p:txBody>
      </p:sp>
      <p:sp>
        <p:nvSpPr>
          <p:cNvPr id="598" name="Google Shape;598;p63"/>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October 2024</a:t>
            </a:r>
            <a:endParaRPr/>
          </a:p>
        </p:txBody>
      </p:sp>
      <p:graphicFrame>
        <p:nvGraphicFramePr>
          <p:cNvPr id="599" name="Google Shape;599;p63"/>
          <p:cNvGraphicFramePr/>
          <p:nvPr>
            <p:extLst>
              <p:ext uri="{D42A27DB-BD31-4B8C-83A1-F6EECF244321}">
                <p14:modId xmlns:p14="http://schemas.microsoft.com/office/powerpoint/2010/main" val="2285151261"/>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Code, Drive, get a sense of rules</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Code, Drive, get a sense of rules</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Half Day</a:t>
                      </a:r>
                    </a:p>
                    <a:p>
                      <a:pPr marL="0" lvl="0" indent="0" algn="l" rtl="0">
                        <a:spcBef>
                          <a:spcPts val="0"/>
                        </a:spcBef>
                        <a:spcAft>
                          <a:spcPts val="0"/>
                        </a:spcAft>
                        <a:buNone/>
                      </a:pPr>
                      <a:r>
                        <a:rPr lang="en-US" sz="1100">
                          <a:latin typeface="Roboto"/>
                          <a:ea typeface="Roboto"/>
                          <a:cs typeface="Roboto"/>
                          <a:sym typeface="Roboto"/>
                        </a:rPr>
                        <a:t>No Class</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Half Day </a:t>
                      </a:r>
                    </a:p>
                    <a:p>
                      <a:pPr marL="0" lvl="0" indent="0" algn="l" rtl="0">
                        <a:spcBef>
                          <a:spcPts val="0"/>
                        </a:spcBef>
                        <a:spcAft>
                          <a:spcPts val="0"/>
                        </a:spcAft>
                        <a:buNone/>
                      </a:pPr>
                      <a:r>
                        <a:rPr lang="en-US" sz="1100">
                          <a:latin typeface="Roboto"/>
                          <a:ea typeface="Roboto"/>
                          <a:cs typeface="Roboto"/>
                          <a:sym typeface="Roboto"/>
                        </a:rPr>
                        <a:t>Code, Drive, Engineering Notebook</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Code, Drive, Engineering Notebook</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Code, Drive, get a sense of rules</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Code, Drive, get a sense of rules</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Prepare for competition. Code, Drive, get a sense of rules</a:t>
                      </a:r>
                    </a:p>
                    <a:p>
                      <a:pPr marL="0" lvl="0" indent="0" algn="l" rtl="0">
                        <a:spcBef>
                          <a:spcPts val="0"/>
                        </a:spcBef>
                        <a:spcAft>
                          <a:spcPts val="0"/>
                        </a:spcAft>
                        <a:buNone/>
                      </a:pPr>
                      <a:r>
                        <a:rPr lang="en-US" sz="1100">
                          <a:latin typeface="Roboto"/>
                          <a:ea typeface="Roboto"/>
                          <a:cs typeface="Roboto"/>
                          <a:sym typeface="Roboto"/>
                        </a:rPr>
                        <a:t>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Prepare for competition. Code, Drive, get a sense of rules</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Prepare for competition. Code, Drive, get a sense of rules</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Prepare for competition. Code, Drive, get a sense of rules</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Prepare for competition. Code, Drive, get a sense of rules</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Prepare for competition. Code, Drive, get a sense of rules</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3"/>
        <p:cNvGrpSpPr/>
        <p:nvPr/>
      </p:nvGrpSpPr>
      <p:grpSpPr>
        <a:xfrm>
          <a:off x="0" y="0"/>
          <a:ext cx="0" cy="0"/>
          <a:chOff x="0" y="0"/>
          <a:chExt cx="0" cy="0"/>
        </a:xfrm>
      </p:grpSpPr>
      <p:sp>
        <p:nvSpPr>
          <p:cNvPr id="604" name="Google Shape;604;p64"/>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05" name="Google Shape;605;p64"/>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82</a:t>
            </a:r>
            <a:endParaRPr/>
          </a:p>
        </p:txBody>
      </p:sp>
      <p:sp>
        <p:nvSpPr>
          <p:cNvPr id="606" name="Google Shape;606;p64"/>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November 2024</a:t>
            </a:r>
            <a:endParaRPr/>
          </a:p>
        </p:txBody>
      </p:sp>
      <p:graphicFrame>
        <p:nvGraphicFramePr>
          <p:cNvPr id="607" name="Google Shape;607;p64"/>
          <p:cNvGraphicFramePr/>
          <p:nvPr>
            <p:extLst>
              <p:ext uri="{D42A27DB-BD31-4B8C-83A1-F6EECF244321}">
                <p14:modId xmlns:p14="http://schemas.microsoft.com/office/powerpoint/2010/main" val="997898977"/>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33930">
                  <a:extLst>
                    <a:ext uri="{9D8B030D-6E8A-4147-A177-3AD203B41FA5}">
                      <a16:colId xmlns:a16="http://schemas.microsoft.com/office/drawing/2014/main" val="20004"/>
                    </a:ext>
                  </a:extLst>
                </a:gridCol>
                <a:gridCol w="105127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Competition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Competition debrief</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Team Rules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Sprint Plan and design new robot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Work on Building a vacuum robot</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1"/>
        <p:cNvGrpSpPr/>
        <p:nvPr/>
      </p:nvGrpSpPr>
      <p:grpSpPr>
        <a:xfrm>
          <a:off x="0" y="0"/>
          <a:ext cx="0" cy="0"/>
          <a:chOff x="0" y="0"/>
          <a:chExt cx="0" cy="0"/>
        </a:xfrm>
      </p:grpSpPr>
      <p:sp>
        <p:nvSpPr>
          <p:cNvPr id="612" name="Google Shape;612;p65"/>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13" name="Google Shape;613;p65"/>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83</a:t>
            </a:r>
            <a:endParaRPr/>
          </a:p>
        </p:txBody>
      </p:sp>
      <p:sp>
        <p:nvSpPr>
          <p:cNvPr id="614" name="Google Shape;614;p65"/>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December 2024</a:t>
            </a:r>
            <a:endParaRPr/>
          </a:p>
        </p:txBody>
      </p:sp>
      <p:graphicFrame>
        <p:nvGraphicFramePr>
          <p:cNvPr id="615" name="Google Shape;615;p65"/>
          <p:cNvGraphicFramePr/>
          <p:nvPr>
            <p:extLst>
              <p:ext uri="{D42A27DB-BD31-4B8C-83A1-F6EECF244321}">
                <p14:modId xmlns:p14="http://schemas.microsoft.com/office/powerpoint/2010/main" val="535815889"/>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Sprint review and Retrospective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9"/>
        <p:cNvGrpSpPr/>
        <p:nvPr/>
      </p:nvGrpSpPr>
      <p:grpSpPr>
        <a:xfrm>
          <a:off x="0" y="0"/>
          <a:ext cx="0" cy="0"/>
          <a:chOff x="0" y="0"/>
          <a:chExt cx="0" cy="0"/>
        </a:xfrm>
      </p:grpSpPr>
      <p:sp>
        <p:nvSpPr>
          <p:cNvPr id="620" name="Google Shape;620;p66"/>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indent="0"/>
            <a:r>
              <a:rPr lang="en-US"/>
              <a:t>Abigail Way</a:t>
            </a:r>
          </a:p>
        </p:txBody>
      </p:sp>
      <p:sp>
        <p:nvSpPr>
          <p:cNvPr id="621" name="Google Shape;621;p66"/>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84</a:t>
            </a:r>
            <a:endParaRPr/>
          </a:p>
        </p:txBody>
      </p:sp>
      <p:sp>
        <p:nvSpPr>
          <p:cNvPr id="622" name="Google Shape;622;p66"/>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January 2025</a:t>
            </a:r>
            <a:endParaRPr/>
          </a:p>
        </p:txBody>
      </p:sp>
      <p:graphicFrame>
        <p:nvGraphicFramePr>
          <p:cNvPr id="623" name="Google Shape;623;p66"/>
          <p:cNvGraphicFramePr/>
          <p:nvPr>
            <p:extLst>
              <p:ext uri="{D42A27DB-BD31-4B8C-83A1-F6EECF244321}">
                <p14:modId xmlns:p14="http://schemas.microsoft.com/office/powerpoint/2010/main" val="850540549"/>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Competiton Prep.</a:t>
                      </a:r>
                      <a:endParaRPr lang="en-US">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a:spcBef>
                          <a:spcPts val="0"/>
                        </a:spcBef>
                        <a:spcAft>
                          <a:spcPts val="0"/>
                        </a:spcAft>
                        <a:buNone/>
                      </a:pPr>
                      <a:r>
                        <a:rPr lang="en-US" sz="1100" b="0" i="0" u="none" strike="noStrike" noProof="0">
                          <a:solidFill>
                            <a:srgbClr val="000000"/>
                          </a:solidFill>
                          <a:latin typeface="Roboto"/>
                        </a:rPr>
                        <a:t>Competiton Prep.</a:t>
                      </a:r>
                      <a:endParaRPr>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a:spcBef>
                          <a:spcPts val="0"/>
                        </a:spcBef>
                        <a:spcAft>
                          <a:spcPts val="0"/>
                        </a:spcAft>
                        <a:buNone/>
                      </a:pPr>
                      <a:r>
                        <a:rPr lang="en-US" sz="1100" b="0" i="0" u="none" strike="noStrike" noProof="0">
                          <a:solidFill>
                            <a:srgbClr val="000000"/>
                          </a:solidFill>
                          <a:latin typeface="Roboto"/>
                        </a:rPr>
                        <a:t>Competiton Prep.</a:t>
                      </a:r>
                      <a:endParaRPr>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a:spcBef>
                          <a:spcPts val="0"/>
                        </a:spcBef>
                        <a:spcAft>
                          <a:spcPts val="0"/>
                        </a:spcAft>
                        <a:buNone/>
                      </a:pPr>
                      <a:r>
                        <a:rPr lang="en-US" sz="1100" b="0" i="0" u="none" strike="noStrike" noProof="0">
                          <a:solidFill>
                            <a:srgbClr val="000000"/>
                          </a:solidFill>
                          <a:latin typeface="Roboto"/>
                        </a:rPr>
                        <a:t>Competiton Prep.</a:t>
                      </a:r>
                      <a:endParaRPr>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Competiton </a:t>
                      </a:r>
                    </a:p>
                    <a:p>
                      <a:pPr marL="0" lvl="0" indent="0" algn="l">
                        <a:spcBef>
                          <a:spcPts val="0"/>
                        </a:spcBef>
                        <a:spcAft>
                          <a:spcPts val="0"/>
                        </a:spcAft>
                        <a:buNone/>
                      </a:pPr>
                      <a:r>
                        <a:rPr lang="en-US" sz="1100">
                          <a:latin typeface="Roboto"/>
                          <a:ea typeface="Roboto"/>
                          <a:cs typeface="Roboto"/>
                        </a:rPr>
                        <a:t>(Got 9th Place)</a:t>
                      </a: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Code, finishing second robot, improving first robot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a:spcBef>
                          <a:spcPts val="0"/>
                        </a:spcBef>
                        <a:spcAft>
                          <a:spcPts val="0"/>
                        </a:spcAft>
                        <a:buNone/>
                      </a:pPr>
                      <a:r>
                        <a:rPr lang="en-US" sz="1100" b="0" i="0" u="none" strike="noStrike" noProof="0">
                          <a:solidFill>
                            <a:srgbClr val="000000"/>
                          </a:solidFill>
                          <a:latin typeface="Roboto"/>
                        </a:rPr>
                        <a:t>Code, finishing second robot, improving first robot </a:t>
                      </a:r>
                      <a:endParaRPr>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a:spcBef>
                          <a:spcPts val="0"/>
                        </a:spcBef>
                        <a:spcAft>
                          <a:spcPts val="0"/>
                        </a:spcAft>
                        <a:buNone/>
                      </a:pPr>
                      <a:r>
                        <a:rPr lang="en-US" sz="1100" b="0" i="0" u="none" strike="noStrike" noProof="0">
                          <a:solidFill>
                            <a:srgbClr val="000000"/>
                          </a:solidFill>
                          <a:latin typeface="Roboto"/>
                        </a:rPr>
                        <a:t>Code, finishing second robot, improving first robot </a:t>
                      </a:r>
                      <a:endParaRPr>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a:spcBef>
                          <a:spcPts val="0"/>
                        </a:spcBef>
                        <a:spcAft>
                          <a:spcPts val="0"/>
                        </a:spcAft>
                        <a:buNone/>
                      </a:pPr>
                      <a:r>
                        <a:rPr lang="en-US" sz="1100" b="0" i="0" u="none" strike="noStrike" noProof="0">
                          <a:solidFill>
                            <a:srgbClr val="000000"/>
                          </a:solidFill>
                          <a:latin typeface="Roboto"/>
                        </a:rPr>
                        <a:t>Code, finishing second robot, improving first robot </a:t>
                      </a:r>
                      <a:endParaRPr>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a:spcBef>
                          <a:spcPts val="0"/>
                        </a:spcBef>
                        <a:spcAft>
                          <a:spcPts val="0"/>
                        </a:spcAft>
                        <a:buNone/>
                      </a:pPr>
                      <a:r>
                        <a:rPr lang="en-US" sz="1100" b="0" i="0" u="none" strike="noStrike" noProof="0">
                          <a:solidFill>
                            <a:srgbClr val="000000"/>
                          </a:solidFill>
                          <a:latin typeface="Roboto"/>
                        </a:rPr>
                        <a:t>Code, finishing second robot, improving first robot </a:t>
                      </a:r>
                      <a:endParaRPr>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a:spcBef>
                          <a:spcPts val="0"/>
                        </a:spcBef>
                        <a:spcAft>
                          <a:spcPts val="0"/>
                        </a:spcAft>
                        <a:buNone/>
                      </a:pPr>
                      <a:r>
                        <a:rPr lang="en-US" sz="1100" b="0" i="0" u="none" strike="noStrike" noProof="0">
                          <a:solidFill>
                            <a:srgbClr val="000000"/>
                          </a:solidFill>
                          <a:latin typeface="Roboto"/>
                        </a:rPr>
                        <a:t>Code, finishing second robot, dive first robot</a:t>
                      </a:r>
                      <a:endParaRPr sz="1100" b="0" i="0" u="none" strike="noStrike" noProof="0">
                        <a:solidFill>
                          <a:srgbClr val="000000"/>
                        </a:solidFill>
                        <a:latin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lvl="0" algn="l">
                        <a:lnSpc>
                          <a:spcPct val="100000"/>
                        </a:lnSpc>
                        <a:spcBef>
                          <a:spcPts val="0"/>
                        </a:spcBef>
                        <a:spcAft>
                          <a:spcPts val="0"/>
                        </a:spcAft>
                        <a:buNone/>
                      </a:pPr>
                      <a:r>
                        <a:rPr lang="en-US" sz="1100" b="0" i="0" u="none" strike="noStrike" noProof="0">
                          <a:solidFill>
                            <a:srgbClr val="000000"/>
                          </a:solidFill>
                          <a:latin typeface="Roboto"/>
                        </a:rPr>
                        <a:t>Code, finishing second robot, dive first robot</a:t>
                      </a:r>
                    </a:p>
                    <a:p>
                      <a:pPr marL="0" lvl="0" indent="0" algn="l">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lvl="0" algn="l">
                        <a:lnSpc>
                          <a:spcPct val="100000"/>
                        </a:lnSpc>
                        <a:spcBef>
                          <a:spcPts val="0"/>
                        </a:spcBef>
                        <a:spcAft>
                          <a:spcPts val="0"/>
                        </a:spcAft>
                        <a:buNone/>
                      </a:pPr>
                      <a:r>
                        <a:rPr lang="en-US" sz="1100" b="0" i="0" u="none" strike="noStrike" noProof="0">
                          <a:solidFill>
                            <a:srgbClr val="000000"/>
                          </a:solidFill>
                          <a:latin typeface="Roboto"/>
                        </a:rPr>
                        <a:t>Code, finishing second robot, dive first robot</a:t>
                      </a:r>
                    </a:p>
                    <a:p>
                      <a:pPr marL="0" lvl="0" indent="0" algn="l">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lvl="0" algn="l">
                        <a:lnSpc>
                          <a:spcPct val="100000"/>
                        </a:lnSpc>
                        <a:spcBef>
                          <a:spcPts val="0"/>
                        </a:spcBef>
                        <a:spcAft>
                          <a:spcPts val="0"/>
                        </a:spcAft>
                        <a:buNone/>
                      </a:pPr>
                      <a:r>
                        <a:rPr lang="en-US" sz="1100" b="0" i="0" u="none" strike="noStrike" noProof="0">
                          <a:solidFill>
                            <a:srgbClr val="000000"/>
                          </a:solidFill>
                          <a:latin typeface="Roboto"/>
                        </a:rPr>
                        <a:t>Code, finishing second robot, dive first robot</a:t>
                      </a:r>
                    </a:p>
                    <a:p>
                      <a:pPr marL="0" lvl="0" indent="0" algn="l">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lvl="0" algn="l">
                        <a:lnSpc>
                          <a:spcPct val="100000"/>
                        </a:lnSpc>
                        <a:spcBef>
                          <a:spcPts val="0"/>
                        </a:spcBef>
                        <a:spcAft>
                          <a:spcPts val="0"/>
                        </a:spcAft>
                        <a:buNone/>
                      </a:pPr>
                      <a:r>
                        <a:rPr lang="en-US" sz="1100" b="0" i="0" u="none" strike="noStrike" noProof="0">
                          <a:solidFill>
                            <a:srgbClr val="000000"/>
                          </a:solidFill>
                          <a:latin typeface="Roboto"/>
                        </a:rPr>
                        <a:t>Code, finishing second robot, dive first robot</a:t>
                      </a:r>
                    </a:p>
                    <a:p>
                      <a:pPr marL="0" lvl="0" indent="0" algn="l">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lvl="0" algn="l">
                        <a:lnSpc>
                          <a:spcPct val="100000"/>
                        </a:lnSpc>
                        <a:spcBef>
                          <a:spcPts val="0"/>
                        </a:spcBef>
                        <a:spcAft>
                          <a:spcPts val="0"/>
                        </a:spcAft>
                        <a:buNone/>
                      </a:pPr>
                      <a:r>
                        <a:rPr lang="en-US" sz="1100" b="0" i="0" u="none" strike="noStrike" noProof="0">
                          <a:solidFill>
                            <a:srgbClr val="000000"/>
                          </a:solidFill>
                          <a:latin typeface="Roboto"/>
                        </a:rPr>
                        <a:t>Code, finishing second robot, dive first robot</a:t>
                      </a:r>
                    </a:p>
                    <a:p>
                      <a:pPr marL="0" lvl="0" indent="0" algn="l">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Field Trip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lvl="0" algn="l">
                        <a:lnSpc>
                          <a:spcPct val="100000"/>
                        </a:lnSpc>
                        <a:spcBef>
                          <a:spcPts val="0"/>
                        </a:spcBef>
                        <a:spcAft>
                          <a:spcPts val="0"/>
                        </a:spcAft>
                        <a:buNone/>
                      </a:pPr>
                      <a:r>
                        <a:rPr lang="en-US" sz="1100" b="0" i="0" u="none" strike="noStrike" noProof="0">
                          <a:solidFill>
                            <a:srgbClr val="000000"/>
                          </a:solidFill>
                          <a:latin typeface="Roboto"/>
                        </a:rPr>
                        <a:t>Code, finishing second robot, dive first robot</a:t>
                      </a:r>
                    </a:p>
                    <a:p>
                      <a:pPr marL="0" lvl="0" indent="0" algn="l">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lvl="0" algn="l">
                        <a:lnSpc>
                          <a:spcPct val="100000"/>
                        </a:lnSpc>
                        <a:spcBef>
                          <a:spcPts val="0"/>
                        </a:spcBef>
                        <a:spcAft>
                          <a:spcPts val="0"/>
                        </a:spcAft>
                        <a:buNone/>
                      </a:pPr>
                      <a:r>
                        <a:rPr lang="en-US" sz="1100" b="0" i="0" u="none" strike="noStrike" noProof="0">
                          <a:solidFill>
                            <a:srgbClr val="000000"/>
                          </a:solidFill>
                          <a:latin typeface="Roboto"/>
                        </a:rPr>
                        <a:t>Code, finishing second robot, dive first robot</a:t>
                      </a:r>
                    </a:p>
                    <a:p>
                      <a:pPr marL="0" lvl="0" indent="0" algn="l">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7"/>
        <p:cNvGrpSpPr/>
        <p:nvPr/>
      </p:nvGrpSpPr>
      <p:grpSpPr>
        <a:xfrm>
          <a:off x="0" y="0"/>
          <a:ext cx="0" cy="0"/>
          <a:chOff x="0" y="0"/>
          <a:chExt cx="0" cy="0"/>
        </a:xfrm>
      </p:grpSpPr>
      <p:sp>
        <p:nvSpPr>
          <p:cNvPr id="628" name="Google Shape;628;p67"/>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29" name="Google Shape;629;p67"/>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30" name="Google Shape;630;p67"/>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February 2025</a:t>
            </a:r>
            <a:endParaRPr/>
          </a:p>
        </p:txBody>
      </p:sp>
      <p:graphicFrame>
        <p:nvGraphicFramePr>
          <p:cNvPr id="631" name="Google Shape;631;p67"/>
          <p:cNvGraphicFramePr/>
          <p:nvPr>
            <p:extLst>
              <p:ext uri="{D42A27DB-BD31-4B8C-83A1-F6EECF244321}">
                <p14:modId xmlns:p14="http://schemas.microsoft.com/office/powerpoint/2010/main" val="1280260823"/>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Sprint Review</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Prototype, Code, Notebook, Online Drawing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a:spcBef>
                          <a:spcPts val="0"/>
                        </a:spcBef>
                        <a:spcAft>
                          <a:spcPts val="0"/>
                        </a:spcAft>
                        <a:buNone/>
                      </a:pPr>
                      <a:r>
                        <a:rPr lang="en-US" sz="1100" b="0" i="0" u="none" strike="noStrike" noProof="0">
                          <a:solidFill>
                            <a:srgbClr val="000000"/>
                          </a:solidFill>
                          <a:latin typeface="Roboto"/>
                        </a:rPr>
                        <a:t>Prototype, Code, Notebook, Online Drawing</a:t>
                      </a:r>
                      <a:endParaRPr>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a:spcBef>
                          <a:spcPts val="0"/>
                        </a:spcBef>
                        <a:spcAft>
                          <a:spcPts val="0"/>
                        </a:spcAft>
                        <a:buNone/>
                      </a:pPr>
                      <a:r>
                        <a:rPr lang="en-US" sz="1100" b="0" i="0" u="none" strike="noStrike" noProof="0">
                          <a:solidFill>
                            <a:srgbClr val="000000"/>
                          </a:solidFill>
                          <a:latin typeface="Roboto"/>
                        </a:rPr>
                        <a:t>Prototype, Code, Notebook, Online Drawing</a:t>
                      </a:r>
                      <a:endParaRPr>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a:spcBef>
                          <a:spcPts val="0"/>
                        </a:spcBef>
                        <a:spcAft>
                          <a:spcPts val="0"/>
                        </a:spcAft>
                        <a:buNone/>
                      </a:pPr>
                      <a:r>
                        <a:rPr lang="en-US" sz="1100" b="0" i="0" u="none" strike="noStrike" noProof="0">
                          <a:solidFill>
                            <a:srgbClr val="000000"/>
                          </a:solidFill>
                          <a:latin typeface="Roboto"/>
                        </a:rPr>
                        <a:t>Prototype, Code, Notebook, Online Drawing</a:t>
                      </a:r>
                      <a:endParaRPr>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a:spcBef>
                          <a:spcPts val="0"/>
                        </a:spcBef>
                        <a:spcAft>
                          <a:spcPts val="0"/>
                        </a:spcAft>
                        <a:buNone/>
                      </a:pPr>
                      <a:r>
                        <a:rPr lang="en-US" sz="1100" b="0" i="0" u="none" strike="noStrike" noProof="0">
                          <a:solidFill>
                            <a:srgbClr val="000000"/>
                          </a:solidFill>
                          <a:latin typeface="Roboto"/>
                        </a:rPr>
                        <a:t>Prototype, Code, Notebook, Online Drawing</a:t>
                      </a:r>
                      <a:endParaRPr>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a:spcBef>
                          <a:spcPts val="0"/>
                        </a:spcBef>
                        <a:spcAft>
                          <a:spcPts val="0"/>
                        </a:spcAft>
                        <a:buNone/>
                      </a:pPr>
                      <a:r>
                        <a:rPr lang="en-US" sz="1100" b="0" i="0" u="none" strike="noStrike" noProof="0">
                          <a:solidFill>
                            <a:srgbClr val="000000"/>
                          </a:solidFill>
                          <a:latin typeface="Roboto"/>
                        </a:rPr>
                        <a:t>Prototype, Code, Notebook, Online Drawing</a:t>
                      </a:r>
                      <a:endParaRPr>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a:spcBef>
                          <a:spcPts val="0"/>
                        </a:spcBef>
                        <a:spcAft>
                          <a:spcPts val="0"/>
                        </a:spcAft>
                        <a:buNone/>
                      </a:pPr>
                      <a:r>
                        <a:rPr lang="en-US" sz="1100" b="0" i="0" u="none" strike="noStrike" noProof="0">
                          <a:solidFill>
                            <a:srgbClr val="000000"/>
                          </a:solidFill>
                          <a:latin typeface="Roboto"/>
                        </a:rPr>
                        <a:t>Prototype, Code, Notebook, Online Drawing</a:t>
                      </a:r>
                      <a:endParaRPr>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a:spcBef>
                          <a:spcPts val="0"/>
                        </a:spcBef>
                        <a:spcAft>
                          <a:spcPts val="0"/>
                        </a:spcAft>
                        <a:buNone/>
                      </a:pPr>
                      <a:r>
                        <a:rPr lang="en-US" sz="1100" b="0" i="0" u="none" strike="noStrike" noProof="0">
                          <a:solidFill>
                            <a:srgbClr val="000000"/>
                          </a:solidFill>
                          <a:latin typeface="Roboto"/>
                        </a:rPr>
                        <a:t>Prototype, Code, Notebook, Online Drawing</a:t>
                      </a:r>
                      <a:endParaRPr>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a:spcBef>
                          <a:spcPts val="0"/>
                        </a:spcBef>
                        <a:spcAft>
                          <a:spcPts val="0"/>
                        </a:spcAft>
                        <a:buNone/>
                      </a:pPr>
                      <a:r>
                        <a:rPr lang="en-US" sz="1100" b="0" i="0" u="none" strike="noStrike" noProof="0">
                          <a:solidFill>
                            <a:srgbClr val="000000"/>
                          </a:solidFill>
                          <a:latin typeface="Roboto"/>
                        </a:rPr>
                        <a:t>Prototype, Code, Notebook, Online Drawing</a:t>
                      </a:r>
                      <a:endParaRPr>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Online drawing, code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Code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5"/>
        <p:cNvGrpSpPr/>
        <p:nvPr/>
      </p:nvGrpSpPr>
      <p:grpSpPr>
        <a:xfrm>
          <a:off x="0" y="0"/>
          <a:ext cx="0" cy="0"/>
          <a:chOff x="0" y="0"/>
          <a:chExt cx="0" cy="0"/>
        </a:xfrm>
      </p:grpSpPr>
      <p:sp>
        <p:nvSpPr>
          <p:cNvPr id="636" name="Google Shape;636;p68"/>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37" name="Google Shape;637;p68"/>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38" name="Google Shape;638;p68"/>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March 2025</a:t>
            </a:r>
            <a:endParaRPr/>
          </a:p>
        </p:txBody>
      </p:sp>
      <p:graphicFrame>
        <p:nvGraphicFramePr>
          <p:cNvPr id="639" name="Google Shape;639;p68"/>
          <p:cNvGraphicFramePr/>
          <p:nvPr>
            <p:extLst>
              <p:ext uri="{D42A27DB-BD31-4B8C-83A1-F6EECF244321}">
                <p14:modId xmlns:p14="http://schemas.microsoft.com/office/powerpoint/2010/main" val="2559835030"/>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Half Day</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Half Day</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3"/>
        <p:cNvGrpSpPr/>
        <p:nvPr/>
      </p:nvGrpSpPr>
      <p:grpSpPr>
        <a:xfrm>
          <a:off x="0" y="0"/>
          <a:ext cx="0" cy="0"/>
          <a:chOff x="0" y="0"/>
          <a:chExt cx="0" cy="0"/>
        </a:xfrm>
      </p:grpSpPr>
      <p:sp>
        <p:nvSpPr>
          <p:cNvPr id="644" name="Google Shape;644;p69"/>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45" name="Google Shape;645;p69"/>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46" name="Google Shape;646;p69"/>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April 2025</a:t>
            </a:r>
            <a:endParaRPr/>
          </a:p>
        </p:txBody>
      </p:sp>
      <p:graphicFrame>
        <p:nvGraphicFramePr>
          <p:cNvPr id="647" name="Google Shape;647;p69"/>
          <p:cNvGraphicFramePr/>
          <p:nvPr>
            <p:extLst>
              <p:ext uri="{D42A27DB-BD31-4B8C-83A1-F6EECF244321}">
                <p14:modId xmlns:p14="http://schemas.microsoft.com/office/powerpoint/2010/main" val="808244696"/>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1"/>
        <p:cNvGrpSpPr/>
        <p:nvPr/>
      </p:nvGrpSpPr>
      <p:grpSpPr>
        <a:xfrm>
          <a:off x="0" y="0"/>
          <a:ext cx="0" cy="0"/>
          <a:chOff x="0" y="0"/>
          <a:chExt cx="0" cy="0"/>
        </a:xfrm>
      </p:grpSpPr>
      <p:sp>
        <p:nvSpPr>
          <p:cNvPr id="652" name="Google Shape;652;p70"/>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53" name="Google Shape;653;p70"/>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54" name="Google Shape;654;p70"/>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May 2025</a:t>
            </a:r>
            <a:endParaRPr/>
          </a:p>
        </p:txBody>
      </p:sp>
      <p:graphicFrame>
        <p:nvGraphicFramePr>
          <p:cNvPr id="655" name="Google Shape;655;p70"/>
          <p:cNvGraphicFramePr/>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sp>
        <p:nvSpPr>
          <p:cNvPr id="209" name="Google Shape;209;p26"/>
          <p:cNvSpPr txBox="1"/>
          <p:nvPr/>
        </p:nvSpPr>
        <p:spPr>
          <a:xfrm>
            <a:off x="232975" y="6646500"/>
            <a:ext cx="7297200" cy="295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1500" b="1">
                <a:solidFill>
                  <a:schemeClr val="hlink"/>
                </a:solidFill>
                <a:uFill>
                  <a:noFill/>
                </a:uFill>
                <a:latin typeface="Roboto"/>
                <a:ea typeface="Roboto"/>
                <a:cs typeface="Roboto"/>
                <a:sym typeface="Roboto"/>
                <a:hlinkClick r:id="rId4"/>
              </a:rPr>
              <a:t>engineering</a:t>
            </a:r>
            <a:r>
              <a:rPr lang="en" sz="1500">
                <a:solidFill>
                  <a:schemeClr val="hlink"/>
                </a:solidFill>
                <a:uFill>
                  <a:noFill/>
                </a:uFill>
                <a:latin typeface="Roboto"/>
                <a:ea typeface="Roboto"/>
                <a:cs typeface="Roboto"/>
                <a:sym typeface="Roboto"/>
                <a:hlinkClick r:id="rId4"/>
              </a:rPr>
              <a:t>.vex.com</a:t>
            </a:r>
            <a:endParaRPr sz="1500">
              <a:solidFill>
                <a:schemeClr val="dk1"/>
              </a:solidFill>
              <a:latin typeface="Roboto"/>
              <a:ea typeface="Roboto"/>
              <a:cs typeface="Roboto"/>
              <a:sym typeface="Roboto"/>
            </a:endParaRPr>
          </a:p>
          <a:p>
            <a:pPr marL="0" lvl="0" indent="0" algn="l" rtl="0">
              <a:spcBef>
                <a:spcPts val="0"/>
              </a:spcBef>
              <a:spcAft>
                <a:spcPts val="0"/>
              </a:spcAft>
              <a:buNone/>
            </a:pPr>
            <a:r>
              <a:rPr lang="en" sz="1500" b="1">
                <a:solidFill>
                  <a:schemeClr val="hlink"/>
                </a:solidFill>
                <a:uFill>
                  <a:noFill/>
                </a:uFill>
                <a:latin typeface="Roboto"/>
                <a:ea typeface="Roboto"/>
                <a:cs typeface="Roboto"/>
                <a:sym typeface="Roboto"/>
                <a:hlinkClick r:id="rId5"/>
              </a:rPr>
              <a:t>notebooking</a:t>
            </a:r>
            <a:r>
              <a:rPr lang="en" sz="1500">
                <a:solidFill>
                  <a:schemeClr val="hlink"/>
                </a:solidFill>
                <a:uFill>
                  <a:noFill/>
                </a:uFill>
                <a:latin typeface="Roboto"/>
                <a:ea typeface="Roboto"/>
                <a:cs typeface="Roboto"/>
                <a:sym typeface="Roboto"/>
                <a:hlinkClick r:id="rId5"/>
              </a:rPr>
              <a:t>.vex.com</a:t>
            </a:r>
            <a:endParaRPr/>
          </a:p>
          <a:p>
            <a:pPr marL="0" lvl="0" indent="0" algn="l" rtl="0">
              <a:spcBef>
                <a:spcPts val="0"/>
              </a:spcBef>
              <a:spcAft>
                <a:spcPts val="0"/>
              </a:spcAft>
              <a:buNone/>
            </a:pPr>
            <a:r>
              <a:rPr lang="en" sz="1500" b="1">
                <a:solidFill>
                  <a:schemeClr val="hlink"/>
                </a:solidFill>
                <a:uFill>
                  <a:noFill/>
                </a:uFill>
                <a:latin typeface="Roboto"/>
                <a:ea typeface="Roboto"/>
                <a:cs typeface="Roboto"/>
                <a:sym typeface="Roboto"/>
                <a:hlinkClick r:id="rId6"/>
              </a:rPr>
              <a:t>coding</a:t>
            </a:r>
            <a:r>
              <a:rPr lang="en" sz="1500">
                <a:solidFill>
                  <a:schemeClr val="hlink"/>
                </a:solidFill>
                <a:uFill>
                  <a:noFill/>
                </a:uFill>
                <a:latin typeface="Roboto"/>
                <a:ea typeface="Roboto"/>
                <a:cs typeface="Roboto"/>
                <a:sym typeface="Roboto"/>
                <a:hlinkClick r:id="rId6"/>
              </a:rPr>
              <a:t>.vex.com</a:t>
            </a:r>
            <a:endParaRPr sz="1500">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p>
            <a:pPr marL="0" lvl="0" indent="0" algn="l" rtl="0">
              <a:spcBef>
                <a:spcPts val="0"/>
              </a:spcBef>
              <a:spcAft>
                <a:spcPts val="0"/>
              </a:spcAft>
              <a:buNone/>
            </a:pPr>
            <a:r>
              <a:rPr lang="en" sz="1500" b="1">
                <a:solidFill>
                  <a:schemeClr val="lt2"/>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Judging Rubric for Notebooks</a:t>
            </a:r>
            <a:endParaRPr sz="1500" b="1">
              <a:solidFill>
                <a:schemeClr val="lt2"/>
              </a:solidFill>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p>
            <a:pPr marL="0" lvl="0" indent="0" algn="l" rtl="0">
              <a:spcBef>
                <a:spcPts val="0"/>
              </a:spcBef>
              <a:spcAft>
                <a:spcPts val="0"/>
              </a:spcAft>
              <a:buNone/>
            </a:pPr>
            <a:r>
              <a:rPr lang="en" sz="1500" b="1">
                <a:solidFill>
                  <a:schemeClr val="hlink"/>
                </a:solidFill>
                <a:uFill>
                  <a:noFill/>
                </a:uFill>
                <a:latin typeface="Roboto"/>
                <a:ea typeface="Roboto"/>
                <a:cs typeface="Roboto"/>
                <a:sym typeface="Roboto"/>
                <a:hlinkClick r:id="rId8"/>
              </a:rPr>
              <a:t>vex.com</a:t>
            </a:r>
            <a:endParaRPr sz="1500" b="1">
              <a:latin typeface="Roboto"/>
              <a:ea typeface="Roboto"/>
              <a:cs typeface="Roboto"/>
              <a:sym typeface="Roboto"/>
            </a:endParaRPr>
          </a:p>
          <a:p>
            <a:pPr marL="0" lvl="0" indent="0" algn="l" rtl="0">
              <a:spcBef>
                <a:spcPts val="0"/>
              </a:spcBef>
              <a:spcAft>
                <a:spcPts val="0"/>
              </a:spcAft>
              <a:buNone/>
            </a:pPr>
            <a:r>
              <a:rPr lang="en" sz="1500" b="1">
                <a:solidFill>
                  <a:schemeClr val="hlink"/>
                </a:solidFill>
                <a:uFill>
                  <a:noFill/>
                </a:uFill>
                <a:latin typeface="Roboto"/>
                <a:ea typeface="Roboto"/>
                <a:cs typeface="Roboto"/>
                <a:sym typeface="Roboto"/>
                <a:hlinkClick r:id="rId9"/>
              </a:rPr>
              <a:t>roboticseducation.org</a:t>
            </a:r>
            <a:endParaRPr sz="1500" b="1">
              <a:latin typeface="Roboto"/>
              <a:ea typeface="Roboto"/>
              <a:cs typeface="Roboto"/>
              <a:sym typeface="Roboto"/>
            </a:endParaRPr>
          </a:p>
          <a:p>
            <a:pPr marL="0" lvl="0" indent="0" algn="l" rtl="0">
              <a:spcBef>
                <a:spcPts val="0"/>
              </a:spcBef>
              <a:spcAft>
                <a:spcPts val="0"/>
              </a:spcAft>
              <a:buNone/>
            </a:pPr>
            <a:r>
              <a:rPr lang="en" sz="1500" b="1">
                <a:solidFill>
                  <a:schemeClr val="hlink"/>
                </a:solidFill>
                <a:uFill>
                  <a:noFill/>
                </a:uFill>
                <a:latin typeface="Roboto"/>
                <a:ea typeface="Roboto"/>
                <a:cs typeface="Roboto"/>
                <a:sym typeface="Roboto"/>
                <a:hlinkClick r:id="rId10"/>
              </a:rPr>
              <a:t>V5RC 2024-2025 Game</a:t>
            </a:r>
            <a:r>
              <a:rPr lang="en" sz="1500">
                <a:solidFill>
                  <a:srgbClr val="000000"/>
                </a:solidFill>
                <a:latin typeface="Roboto"/>
                <a:ea typeface="Roboto"/>
                <a:cs typeface="Roboto"/>
                <a:sym typeface="Roboto"/>
              </a:rPr>
              <a:t> - </a:t>
            </a:r>
            <a:r>
              <a:rPr lang="en" sz="1500">
                <a:latin typeface="Roboto"/>
                <a:ea typeface="Roboto"/>
                <a:cs typeface="Roboto"/>
                <a:sym typeface="Roboto"/>
              </a:rPr>
              <a:t>R</a:t>
            </a:r>
            <a:r>
              <a:rPr lang="en" sz="1500">
                <a:solidFill>
                  <a:srgbClr val="000000"/>
                </a:solidFill>
                <a:latin typeface="Roboto"/>
                <a:ea typeface="Roboto"/>
                <a:cs typeface="Roboto"/>
                <a:sym typeface="Roboto"/>
              </a:rPr>
              <a:t>ules </a:t>
            </a:r>
            <a:r>
              <a:rPr lang="en" sz="1500">
                <a:latin typeface="Roboto"/>
                <a:ea typeface="Roboto"/>
                <a:cs typeface="Roboto"/>
                <a:sym typeface="Roboto"/>
              </a:rPr>
              <a:t>&amp;</a:t>
            </a:r>
            <a:r>
              <a:rPr lang="en" sz="1500">
                <a:solidFill>
                  <a:srgbClr val="000000"/>
                </a:solidFill>
                <a:latin typeface="Roboto"/>
                <a:ea typeface="Roboto"/>
                <a:cs typeface="Roboto"/>
                <a:sym typeface="Roboto"/>
              </a:rPr>
              <a:t> </a:t>
            </a:r>
            <a:r>
              <a:rPr lang="en" sz="1500">
                <a:latin typeface="Roboto"/>
                <a:ea typeface="Roboto"/>
                <a:cs typeface="Roboto"/>
                <a:sym typeface="Roboto"/>
              </a:rPr>
              <a:t>G</a:t>
            </a:r>
            <a:r>
              <a:rPr lang="en" sz="1500">
                <a:solidFill>
                  <a:srgbClr val="000000"/>
                </a:solidFill>
                <a:latin typeface="Roboto"/>
                <a:ea typeface="Roboto"/>
                <a:cs typeface="Roboto"/>
                <a:sym typeface="Roboto"/>
              </a:rPr>
              <a:t>ame </a:t>
            </a:r>
            <a:r>
              <a:rPr lang="en" sz="1500">
                <a:latin typeface="Roboto"/>
                <a:ea typeface="Roboto"/>
                <a:cs typeface="Roboto"/>
                <a:sym typeface="Roboto"/>
              </a:rPr>
              <a:t>V</a:t>
            </a:r>
            <a:r>
              <a:rPr lang="en" sz="1500">
                <a:solidFill>
                  <a:srgbClr val="000000"/>
                </a:solidFill>
                <a:latin typeface="Roboto"/>
                <a:ea typeface="Roboto"/>
                <a:cs typeface="Roboto"/>
                <a:sym typeface="Roboto"/>
              </a:rPr>
              <a:t>ideo</a:t>
            </a:r>
            <a:endParaRPr sz="1500">
              <a:solidFill>
                <a:srgbClr val="000000"/>
              </a:solidFill>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p>
            <a:pPr marL="0" lvl="0" indent="0" algn="l" rtl="0">
              <a:lnSpc>
                <a:spcPct val="115000"/>
              </a:lnSpc>
              <a:spcBef>
                <a:spcPts val="0"/>
              </a:spcBef>
              <a:spcAft>
                <a:spcPts val="0"/>
              </a:spcAft>
              <a:buNone/>
            </a:pPr>
            <a:r>
              <a:rPr lang="en" sz="1500">
                <a:latin typeface="Roboto"/>
                <a:ea typeface="Roboto"/>
                <a:cs typeface="Roboto"/>
                <a:sym typeface="Roboto"/>
              </a:rPr>
              <a:t>Send suggestions and comments about these Digital Notebooks and Digital Parts </a:t>
            </a:r>
            <a:endParaRPr sz="15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to </a:t>
            </a:r>
            <a:r>
              <a:rPr lang="en" sz="1500" b="1">
                <a:solidFill>
                  <a:schemeClr val="hlink"/>
                </a:solidFill>
                <a:uFill>
                  <a:noFill/>
                </a:uFill>
                <a:latin typeface="Roboto"/>
                <a:ea typeface="Roboto"/>
                <a:cs typeface="Roboto"/>
                <a:sym typeface="Roboto"/>
                <a:hlinkClick r:id="rId11"/>
              </a:rPr>
              <a:t>notebooks@vex.com</a:t>
            </a:r>
            <a:endParaRPr sz="1500" b="1">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p:txBody>
      </p:sp>
      <p:sp>
        <p:nvSpPr>
          <p:cNvPr id="210" name="Google Shape;210;p26">
            <a:hlinkClick r:id="rId12"/>
          </p:cNvPr>
          <p:cNvSpPr/>
          <p:nvPr/>
        </p:nvSpPr>
        <p:spPr>
          <a:xfrm>
            <a:off x="679800" y="7543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a:hlinkClick r:id="rId13"/>
          </p:cNvPr>
          <p:cNvSpPr/>
          <p:nvPr/>
        </p:nvSpPr>
        <p:spPr>
          <a:xfrm>
            <a:off x="3999600" y="7543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a:hlinkClick r:id="rId14"/>
          </p:cNvPr>
          <p:cNvSpPr/>
          <p:nvPr/>
        </p:nvSpPr>
        <p:spPr>
          <a:xfrm>
            <a:off x="679800" y="30271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a:hlinkClick r:id="rId15"/>
          </p:cNvPr>
          <p:cNvSpPr/>
          <p:nvPr/>
        </p:nvSpPr>
        <p:spPr>
          <a:xfrm>
            <a:off x="3999600" y="30271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txBox="1">
            <a:spLocks noGrp="1"/>
          </p:cNvSpPr>
          <p:nvPr>
            <p:ph type="title"/>
          </p:nvPr>
        </p:nvSpPr>
        <p:spPr>
          <a:xfrm>
            <a:off x="3260100" y="291775"/>
            <a:ext cx="1252200" cy="229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600" b="1"/>
              <a:t>Resources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r>
              <a:rPr lang="en-US"/>
              <a:t>Review notebook requirement</a:t>
            </a:r>
            <a:endParaRPr/>
          </a:p>
        </p:txBody>
      </p:sp>
      <p:sp>
        <p:nvSpPr>
          <p:cNvPr id="234" name="Google Shape;234;p29"/>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Abigail Way </a:t>
            </a:r>
            <a:endParaRPr/>
          </a:p>
        </p:txBody>
      </p:sp>
      <p:sp>
        <p:nvSpPr>
          <p:cNvPr id="235" name="Google Shape;235;p29"/>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8/27/2024</a:t>
            </a:r>
            <a:endParaRPr/>
          </a:p>
        </p:txBody>
      </p:sp>
      <p:sp>
        <p:nvSpPr>
          <p:cNvPr id="236" name="Google Shape;236;p29"/>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0E4F44-0C9C-F332-9232-B89B7940A679}"/>
              </a:ext>
            </a:extLst>
          </p:cNvPr>
          <p:cNvSpPr>
            <a:spLocks noGrp="1"/>
          </p:cNvSpPr>
          <p:nvPr>
            <p:ph type="title"/>
          </p:nvPr>
        </p:nvSpPr>
        <p:spPr/>
        <p:txBody>
          <a:bodyPr/>
          <a:lstStyle/>
          <a:p>
            <a:r>
              <a:rPr lang="en-US"/>
              <a:t>Competition notes</a:t>
            </a:r>
          </a:p>
        </p:txBody>
      </p:sp>
      <p:sp>
        <p:nvSpPr>
          <p:cNvPr id="7" name="Subtitle 6">
            <a:extLst>
              <a:ext uri="{FF2B5EF4-FFF2-40B4-BE49-F238E27FC236}">
                <a16:creationId xmlns:a16="http://schemas.microsoft.com/office/drawing/2014/main" id="{E07C6C3A-7A49-223F-884F-9B2C697F3D8D}"/>
              </a:ext>
            </a:extLst>
          </p:cNvPr>
          <p:cNvSpPr>
            <a:spLocks noGrp="1"/>
          </p:cNvSpPr>
          <p:nvPr>
            <p:ph type="subTitle" idx="1"/>
          </p:nvPr>
        </p:nvSpPr>
        <p:spPr/>
        <p:txBody>
          <a:bodyPr/>
          <a:lstStyle/>
          <a:p>
            <a:r>
              <a:rPr lang="en-US"/>
              <a:t>Abigail Way</a:t>
            </a:r>
          </a:p>
        </p:txBody>
      </p:sp>
      <p:sp>
        <p:nvSpPr>
          <p:cNvPr id="8" name="Subtitle 7">
            <a:extLst>
              <a:ext uri="{FF2B5EF4-FFF2-40B4-BE49-F238E27FC236}">
                <a16:creationId xmlns:a16="http://schemas.microsoft.com/office/drawing/2014/main" id="{2D8A4F52-7B40-43E9-24C9-96B7D527F180}"/>
              </a:ext>
            </a:extLst>
          </p:cNvPr>
          <p:cNvSpPr>
            <a:spLocks noGrp="1"/>
          </p:cNvSpPr>
          <p:nvPr>
            <p:ph type="subTitle" idx="2"/>
          </p:nvPr>
        </p:nvSpPr>
        <p:spPr/>
        <p:txBody>
          <a:bodyPr/>
          <a:lstStyle/>
          <a:p>
            <a:r>
              <a:rPr lang="en-US"/>
              <a:t>11/2/24</a:t>
            </a:r>
          </a:p>
        </p:txBody>
      </p:sp>
      <p:sp>
        <p:nvSpPr>
          <p:cNvPr id="9" name="Subtitle 8">
            <a:extLst>
              <a:ext uri="{FF2B5EF4-FFF2-40B4-BE49-F238E27FC236}">
                <a16:creationId xmlns:a16="http://schemas.microsoft.com/office/drawing/2014/main" id="{7FA1CA06-BBE1-49C7-FBC1-F7DA014D2930}"/>
              </a:ext>
            </a:extLst>
          </p:cNvPr>
          <p:cNvSpPr>
            <a:spLocks noGrp="1"/>
          </p:cNvSpPr>
          <p:nvPr>
            <p:ph type="subTitle" idx="3"/>
          </p:nvPr>
        </p:nvSpPr>
        <p:spPr/>
        <p:txBody>
          <a:bodyPr/>
          <a:lstStyle/>
          <a:p>
            <a:r>
              <a:rPr lang="en-US"/>
              <a:t>2</a:t>
            </a:r>
          </a:p>
        </p:txBody>
      </p:sp>
      <p:sp>
        <p:nvSpPr>
          <p:cNvPr id="10" name="TextBox 9">
            <a:extLst>
              <a:ext uri="{FF2B5EF4-FFF2-40B4-BE49-F238E27FC236}">
                <a16:creationId xmlns:a16="http://schemas.microsoft.com/office/drawing/2014/main" id="{B5882440-4846-749C-FF13-0F5DC3A8F16C}"/>
              </a:ext>
            </a:extLst>
          </p:cNvPr>
          <p:cNvSpPr txBox="1"/>
          <p:nvPr/>
        </p:nvSpPr>
        <p:spPr>
          <a:xfrm>
            <a:off x="359764" y="464695"/>
            <a:ext cx="6970426" cy="8279190"/>
          </a:xfrm>
          <a:prstGeom prst="rect">
            <a:avLst/>
          </a:prstGeom>
          <a:noFill/>
        </p:spPr>
        <p:txBody>
          <a:bodyPr wrap="square" lIns="91440" tIns="45720" rIns="91440" bIns="45720" rtlCol="0" anchor="t">
            <a:spAutoFit/>
          </a:bodyPr>
          <a:lstStyle/>
          <a:p>
            <a:r>
              <a:rPr lang="en-US" b="1"/>
              <a:t>Before Competition: </a:t>
            </a:r>
            <a:r>
              <a:rPr lang="en-US"/>
              <a:t>We are all feeling the pressure of our first competition and noticing that we aren’t really prepared, that we should have been practicing way more than what we have been doing. While noticing this we went into panic made and really started powering through as many things as possible. We also notice on how our robot was outside the size limit and we needed to shorten some things to fit the requirements. Along with noticing how our code didn’t work (hoping to get this fix before the competition.) We have high hopes for the competition that everything will go smoothly and easily as things can go. </a:t>
            </a:r>
          </a:p>
          <a:p>
            <a:r>
              <a:rPr lang="en-US" b="1"/>
              <a:t>During Competition:</a:t>
            </a:r>
            <a:r>
              <a:rPr lang="en-US"/>
              <a:t> The nerves are everything as we are waiting for others to arrive. Problems are occurring, our brain will not turn on and we don’t know why. Luckly, we figured it out and it was just the battery. There are a lot of different and cool robots. Now that inspection is over, we are all a lot calmer and more relaxed. We had a surprise guest arrive with the name of Augie. First competition was a bust, things kept breaking, we were up against high schoolers who had way better robots. The robot first-time failed things kept falling apart. Hoping to talk to some other high schoolers on what they have done and what they recommend. Looking at things we need to find a better way to pick up rings because the flaps keep coming off. We made it into an alliance don’t know how far we will go but its great for a first-time team! Along with a ton of good ideas from some of the best teams here. We lost our first alliance game but nothing surprising there…. We hope to redesign our robot to look more like some of the high school teams.</a:t>
            </a:r>
          </a:p>
          <a:p>
            <a:endParaRPr lang="en-US"/>
          </a:p>
          <a:p>
            <a:endParaRPr lang="en-US"/>
          </a:p>
          <a:p>
            <a:r>
              <a:rPr lang="en-US"/>
              <a:t>	Talking with one of the high schoolers they said that more time on the robot can result in a better robot Pneumatics can be useful. Worry fist about the metal and motors and motors, sensors, and everything else first. Sensors can be helpful but not necessarily necessary. Inertial sensor. Working extra time can be helpful. Things will go wrong! </a:t>
            </a:r>
          </a:p>
          <a:p>
            <a:r>
              <a:rPr lang="en-US" b="1"/>
              <a:t>What would you recommend to a first-time team? </a:t>
            </a:r>
            <a:r>
              <a:rPr lang="en-US"/>
              <a:t>Have time dedicated to code, don’t build the day before unless minor. Observe the teams around you. Trying to make an algorithms that works, build your knowledge. Work on things slowly, having one person work on specific things. Get good at doing one thing.</a:t>
            </a:r>
          </a:p>
          <a:p>
            <a:r>
              <a:rPr lang="en-US" b="1"/>
              <a:t>What are somethings you did that were helpful? </a:t>
            </a:r>
            <a:r>
              <a:rPr lang="en-US"/>
              <a:t>Talking too couches, communication (outside of school) Work outside of class, Having another set of eyes. Many people helped get used to thing work. Trying to make the hardware as reliable as possible, make sure everything is reliable, if something breaks then don’t fix it the way you normally would, make it better, analyze the game, reliability.  Team dynamics, people have specific jobs that they are good at. Modular systems</a:t>
            </a:r>
          </a:p>
        </p:txBody>
      </p:sp>
    </p:spTree>
    <p:extLst>
      <p:ext uri="{BB962C8B-B14F-4D97-AF65-F5344CB8AC3E}">
        <p14:creationId xmlns:p14="http://schemas.microsoft.com/office/powerpoint/2010/main" val="1336834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D2062-26E6-440D-8C50-8048EFC3FF22}"/>
              </a:ext>
            </a:extLst>
          </p:cNvPr>
          <p:cNvSpPr>
            <a:spLocks noGrp="1"/>
          </p:cNvSpPr>
          <p:nvPr>
            <p:ph type="title"/>
          </p:nvPr>
        </p:nvSpPr>
        <p:spPr/>
        <p:txBody>
          <a:bodyPr/>
          <a:lstStyle/>
          <a:p>
            <a:r>
              <a:rPr lang="en-US"/>
              <a:t> Competition Debrief</a:t>
            </a:r>
            <a:br>
              <a:rPr lang="en-US"/>
            </a:br>
            <a:endParaRPr lang="en-US"/>
          </a:p>
        </p:txBody>
      </p:sp>
      <p:sp>
        <p:nvSpPr>
          <p:cNvPr id="3" name="Subtitle 2">
            <a:extLst>
              <a:ext uri="{FF2B5EF4-FFF2-40B4-BE49-F238E27FC236}">
                <a16:creationId xmlns:a16="http://schemas.microsoft.com/office/drawing/2014/main" id="{6A3C185C-7BE4-4B94-BFBD-DA6B79C3A8BF}"/>
              </a:ext>
            </a:extLst>
          </p:cNvPr>
          <p:cNvSpPr>
            <a:spLocks noGrp="1"/>
          </p:cNvSpPr>
          <p:nvPr>
            <p:ph type="subTitle" idx="1"/>
          </p:nvPr>
        </p:nvSpPr>
        <p:spPr/>
        <p:txBody>
          <a:bodyPr/>
          <a:lstStyle/>
          <a:p>
            <a:r>
              <a:rPr lang="en-US"/>
              <a:t>Abigail Way </a:t>
            </a:r>
          </a:p>
        </p:txBody>
      </p:sp>
      <p:sp>
        <p:nvSpPr>
          <p:cNvPr id="4" name="Subtitle 3">
            <a:extLst>
              <a:ext uri="{FF2B5EF4-FFF2-40B4-BE49-F238E27FC236}">
                <a16:creationId xmlns:a16="http://schemas.microsoft.com/office/drawing/2014/main" id="{BB2F7E75-782A-43E4-8FB2-5DC892744CDE}"/>
              </a:ext>
            </a:extLst>
          </p:cNvPr>
          <p:cNvSpPr>
            <a:spLocks noGrp="1"/>
          </p:cNvSpPr>
          <p:nvPr>
            <p:ph type="subTitle" idx="2"/>
          </p:nvPr>
        </p:nvSpPr>
        <p:spPr/>
        <p:txBody>
          <a:bodyPr/>
          <a:lstStyle/>
          <a:p>
            <a:r>
              <a:rPr lang="en-US"/>
              <a:t>11/5/2024</a:t>
            </a:r>
          </a:p>
        </p:txBody>
      </p:sp>
      <p:sp>
        <p:nvSpPr>
          <p:cNvPr id="5" name="Subtitle 4">
            <a:extLst>
              <a:ext uri="{FF2B5EF4-FFF2-40B4-BE49-F238E27FC236}">
                <a16:creationId xmlns:a16="http://schemas.microsoft.com/office/drawing/2014/main" id="{2FF3ABAC-49F6-49D0-B218-FB4866832246}"/>
              </a:ext>
            </a:extLst>
          </p:cNvPr>
          <p:cNvSpPr>
            <a:spLocks noGrp="1"/>
          </p:cNvSpPr>
          <p:nvPr>
            <p:ph type="subTitle" idx="3"/>
          </p:nvPr>
        </p:nvSpPr>
        <p:spPr/>
        <p:txBody>
          <a:bodyPr/>
          <a:lstStyle/>
          <a:p>
            <a:r>
              <a:rPr lang="en-US"/>
              <a:t>3</a:t>
            </a:r>
          </a:p>
        </p:txBody>
      </p:sp>
      <p:sp>
        <p:nvSpPr>
          <p:cNvPr id="6" name="TextBox 5">
            <a:extLst>
              <a:ext uri="{FF2B5EF4-FFF2-40B4-BE49-F238E27FC236}">
                <a16:creationId xmlns:a16="http://schemas.microsoft.com/office/drawing/2014/main" id="{13293D37-5D70-4227-8E9A-7142E0B6C498}"/>
              </a:ext>
            </a:extLst>
          </p:cNvPr>
          <p:cNvSpPr txBox="1"/>
          <p:nvPr/>
        </p:nvSpPr>
        <p:spPr>
          <a:xfrm>
            <a:off x="449705" y="644577"/>
            <a:ext cx="6416570" cy="2462213"/>
          </a:xfrm>
          <a:prstGeom prst="rect">
            <a:avLst/>
          </a:prstGeom>
          <a:noFill/>
        </p:spPr>
        <p:txBody>
          <a:bodyPr wrap="square" lIns="91440" tIns="45720" rIns="91440" bIns="45720" rtlCol="0" anchor="t">
            <a:spAutoFit/>
          </a:bodyPr>
          <a:lstStyle/>
          <a:p>
            <a:r>
              <a:rPr lang="en-US"/>
              <a:t>Competition Debrief: </a:t>
            </a:r>
          </a:p>
          <a:p>
            <a:r>
              <a:rPr lang="en-US"/>
              <a:t>Robot design: would we like to do a “Vacuum” robot or one that can climb </a:t>
            </a:r>
          </a:p>
          <a:p>
            <a:r>
              <a:rPr lang="en-US"/>
              <a:t>Team size:</a:t>
            </a:r>
          </a:p>
          <a:p>
            <a:r>
              <a:rPr lang="en-US"/>
              <a:t>Competition in general:</a:t>
            </a:r>
          </a:p>
          <a:p>
            <a:r>
              <a:rPr lang="en-US" b="1"/>
              <a:t>Team size: </a:t>
            </a:r>
            <a:r>
              <a:rPr lang="en-US"/>
              <a:t>What thoughts did we have bigger team's smaller teams </a:t>
            </a:r>
          </a:p>
          <a:p>
            <a:r>
              <a:rPr lang="en-US"/>
              <a:t>A bigger a team could be better to get more done along with a two robots to work and practice on, funding, </a:t>
            </a:r>
          </a:p>
          <a:p>
            <a:r>
              <a:rPr lang="en-US"/>
              <a:t>A big team could be better to get more done</a:t>
            </a:r>
          </a:p>
          <a:p>
            <a:r>
              <a:rPr lang="en-US"/>
              <a:t>Leaning to one big team of six</a:t>
            </a:r>
          </a:p>
          <a:p>
            <a:endParaRPr lang="en-US"/>
          </a:p>
          <a:p>
            <a:r>
              <a:rPr lang="en-US"/>
              <a:t>One big team, two identical robots, Vacuum robot!</a:t>
            </a:r>
          </a:p>
        </p:txBody>
      </p:sp>
      <p:sp>
        <p:nvSpPr>
          <p:cNvPr id="7" name="TextBox 6">
            <a:extLst>
              <a:ext uri="{FF2B5EF4-FFF2-40B4-BE49-F238E27FC236}">
                <a16:creationId xmlns:a16="http://schemas.microsoft.com/office/drawing/2014/main" id="{F33A34B2-7AD8-46F6-B373-C68A7CAF9B31}"/>
              </a:ext>
            </a:extLst>
          </p:cNvPr>
          <p:cNvSpPr txBox="1"/>
          <p:nvPr/>
        </p:nvSpPr>
        <p:spPr>
          <a:xfrm>
            <a:off x="363650" y="3394725"/>
            <a:ext cx="6858000" cy="4832092"/>
          </a:xfrm>
          <a:prstGeom prst="rect">
            <a:avLst/>
          </a:prstGeom>
          <a:noFill/>
        </p:spPr>
        <p:txBody>
          <a:bodyPr wrap="square" lIns="91440" tIns="45720" rIns="91440" bIns="45720" rtlCol="0" anchor="t">
            <a:spAutoFit/>
          </a:bodyPr>
          <a:lstStyle/>
          <a:p>
            <a:r>
              <a:rPr lang="en-US"/>
              <a:t>11/5/2024</a:t>
            </a:r>
          </a:p>
          <a:p>
            <a:r>
              <a:rPr lang="en-US"/>
              <a:t>Agreements: </a:t>
            </a:r>
          </a:p>
          <a:p>
            <a:r>
              <a:rPr lang="en-US"/>
              <a:t>Rules/ Jobs:</a:t>
            </a:r>
          </a:p>
          <a:p>
            <a:r>
              <a:rPr lang="en-US"/>
              <a:t>Abby: Note booker, Builder, Filler, Socializer, Scrum Master </a:t>
            </a:r>
          </a:p>
          <a:p>
            <a:r>
              <a:rPr lang="en-US"/>
              <a:t>Dimas: Coder 2</a:t>
            </a:r>
            <a:r>
              <a:rPr lang="en-US" baseline="30000"/>
              <a:t>nd</a:t>
            </a:r>
            <a:r>
              <a:rPr lang="en-US"/>
              <a:t> Builder, things notice amiss, designer</a:t>
            </a:r>
          </a:p>
          <a:p>
            <a:r>
              <a:rPr lang="en-US"/>
              <a:t>Ryder: Primary Driver 2</a:t>
            </a:r>
            <a:r>
              <a:rPr lang="en-US" baseline="30000"/>
              <a:t>nd</a:t>
            </a:r>
            <a:r>
              <a:rPr lang="en-US"/>
              <a:t> Flexible </a:t>
            </a:r>
          </a:p>
          <a:p>
            <a:r>
              <a:rPr lang="en-US"/>
              <a:t>Augie:3</a:t>
            </a:r>
            <a:r>
              <a:rPr lang="en-US" baseline="30000"/>
              <a:t>rd</a:t>
            </a:r>
            <a:r>
              <a:rPr lang="en-US"/>
              <a:t> Driver, Builder, coming up with different ideas to make it better/ designer, fixer at competition </a:t>
            </a:r>
          </a:p>
          <a:p>
            <a:r>
              <a:rPr lang="en-US"/>
              <a:t>Ryker: 2</a:t>
            </a:r>
            <a:r>
              <a:rPr lang="en-US" baseline="30000"/>
              <a:t>nd</a:t>
            </a:r>
            <a:r>
              <a:rPr lang="en-US"/>
              <a:t> Secondary Drive Builder </a:t>
            </a:r>
          </a:p>
          <a:p>
            <a:r>
              <a:rPr lang="en-US"/>
              <a:t>Mike: Coder, 2</a:t>
            </a:r>
            <a:r>
              <a:rPr lang="en-US" baseline="30000"/>
              <a:t>nd</a:t>
            </a:r>
            <a:r>
              <a:rPr lang="en-US"/>
              <a:t> Build </a:t>
            </a:r>
            <a:r>
              <a:rPr lang="en-US" baseline="30000"/>
              <a:t> </a:t>
            </a:r>
            <a:endParaRPr lang="en-US"/>
          </a:p>
          <a:p>
            <a:r>
              <a:rPr lang="en-US"/>
              <a:t>Role Swap: Understanding of each other and changing roles flip a coin  </a:t>
            </a:r>
          </a:p>
          <a:p>
            <a:r>
              <a:rPr lang="en-US"/>
              <a:t>Conflict and design: Voting accept the outcome no pouting/ sourpuss/ no poopy head</a:t>
            </a:r>
          </a:p>
          <a:p>
            <a:r>
              <a:rPr lang="en-US"/>
              <a:t>Efficiency: When someone isn’t doing their job- Mr. Lyon (impartial) decides!</a:t>
            </a:r>
          </a:p>
          <a:p>
            <a:r>
              <a:rPr lang="en-US"/>
              <a:t>All committing to reading the rules and understanding them </a:t>
            </a:r>
          </a:p>
          <a:p>
            <a:r>
              <a:rPr lang="en-US"/>
              <a:t>Freedom to work alone: All committed to getting this done</a:t>
            </a:r>
          </a:p>
          <a:p>
            <a:r>
              <a:rPr lang="en-US"/>
              <a:t>All other conflicts determined by a vote if a tie Mr. Lyon breaks the tie.</a:t>
            </a:r>
          </a:p>
          <a:p>
            <a:r>
              <a:rPr lang="en-US"/>
              <a:t>If you aren't working on anything/don’t know what to do: Set up Pit, Organize, Drawing, Read game manual </a:t>
            </a:r>
          </a:p>
          <a:p>
            <a:endParaRPr lang="en-US"/>
          </a:p>
          <a:p>
            <a:r>
              <a:rPr lang="en-US"/>
              <a:t>Sign: Abigail Way, </a:t>
            </a:r>
            <a:r>
              <a:rPr lang="en-US">
                <a:latin typeface="Algerian"/>
              </a:rPr>
              <a:t>Augie </a:t>
            </a:r>
            <a:r>
              <a:rPr lang="en-US" err="1">
                <a:latin typeface="Algerian"/>
              </a:rPr>
              <a:t>lerwick</a:t>
            </a:r>
            <a:r>
              <a:rPr lang="en-US">
                <a:latin typeface="Algerian"/>
              </a:rPr>
              <a:t>, </a:t>
            </a:r>
            <a:r>
              <a:rPr lang="en-US">
                <a:latin typeface="Arial Rounded MT Bold"/>
              </a:rPr>
              <a:t>Mike. J. Hassinger, Ryder </a:t>
            </a:r>
            <a:r>
              <a:rPr lang="en-US" err="1">
                <a:latin typeface="Arial Rounded MT Bold"/>
              </a:rPr>
              <a:t>Sandstrum</a:t>
            </a:r>
            <a:r>
              <a:rPr lang="en-US">
                <a:latin typeface="Arial Rounded MT Bold"/>
              </a:rPr>
              <a:t>, </a:t>
            </a:r>
            <a:r>
              <a:rPr lang="en-US" strike="sngStrike">
                <a:latin typeface="Arial Rounded MT Bold"/>
              </a:rPr>
              <a:t>Ryker Shamley,</a:t>
            </a:r>
            <a:r>
              <a:rPr lang="en-US">
                <a:latin typeface="Arial Rounded MT Bold"/>
              </a:rPr>
              <a:t> </a:t>
            </a:r>
            <a:r>
              <a:rPr lang="en-US">
                <a:latin typeface="Blackadder ITC"/>
              </a:rPr>
              <a:t>  Dimas S. Tarin, son of  Carlos, son of Jose, </a:t>
            </a:r>
          </a:p>
          <a:p>
            <a:endParaRPr lang="en-US"/>
          </a:p>
        </p:txBody>
      </p:sp>
    </p:spTree>
    <p:extLst>
      <p:ext uri="{BB962C8B-B14F-4D97-AF65-F5344CB8AC3E}">
        <p14:creationId xmlns:p14="http://schemas.microsoft.com/office/powerpoint/2010/main" val="3267572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30E10-96A5-9B06-E03A-A2E358B70A47}"/>
              </a:ext>
            </a:extLst>
          </p:cNvPr>
          <p:cNvSpPr>
            <a:spLocks noGrp="1"/>
          </p:cNvSpPr>
          <p:nvPr>
            <p:ph type="title"/>
          </p:nvPr>
        </p:nvSpPr>
        <p:spPr/>
        <p:txBody>
          <a:bodyPr/>
          <a:lstStyle/>
          <a:p>
            <a:r>
              <a:rPr lang="en-US"/>
              <a:t>Code</a:t>
            </a:r>
          </a:p>
        </p:txBody>
      </p:sp>
      <p:sp>
        <p:nvSpPr>
          <p:cNvPr id="3" name="Subtitle 2">
            <a:extLst>
              <a:ext uri="{FF2B5EF4-FFF2-40B4-BE49-F238E27FC236}">
                <a16:creationId xmlns:a16="http://schemas.microsoft.com/office/drawing/2014/main" id="{34C4C8A3-E09C-F9D3-F6B6-5752D3A54545}"/>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0FBFDA64-B7A6-0562-7A1D-2773C1DBCB33}"/>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456F91D2-FC99-8046-6722-360F988C1718}"/>
              </a:ext>
            </a:extLst>
          </p:cNvPr>
          <p:cNvSpPr>
            <a:spLocks noGrp="1"/>
          </p:cNvSpPr>
          <p:nvPr>
            <p:ph type="subTitle" idx="3"/>
          </p:nvPr>
        </p:nvSpPr>
        <p:spPr/>
        <p:txBody>
          <a:bodyPr/>
          <a:lstStyle/>
          <a:p>
            <a:r>
              <a:rPr lang="en-US"/>
              <a:t>4</a:t>
            </a:r>
          </a:p>
        </p:txBody>
      </p:sp>
    </p:spTree>
    <p:extLst>
      <p:ext uri="{BB962C8B-B14F-4D97-AF65-F5344CB8AC3E}">
        <p14:creationId xmlns:p14="http://schemas.microsoft.com/office/powerpoint/2010/main" val="2148121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013C6-EED7-88A6-7ECC-BD47A3E305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975CF-3D87-BFE9-8AF9-D12B0395AF52}"/>
              </a:ext>
            </a:extLst>
          </p:cNvPr>
          <p:cNvSpPr>
            <a:spLocks noGrp="1"/>
          </p:cNvSpPr>
          <p:nvPr>
            <p:ph type="title"/>
          </p:nvPr>
        </p:nvSpPr>
        <p:spPr/>
        <p:txBody>
          <a:bodyPr/>
          <a:lstStyle/>
          <a:p>
            <a:r>
              <a:rPr lang="en-US"/>
              <a:t>Code</a:t>
            </a:r>
          </a:p>
        </p:txBody>
      </p:sp>
      <p:sp>
        <p:nvSpPr>
          <p:cNvPr id="3" name="Subtitle 2">
            <a:extLst>
              <a:ext uri="{FF2B5EF4-FFF2-40B4-BE49-F238E27FC236}">
                <a16:creationId xmlns:a16="http://schemas.microsoft.com/office/drawing/2014/main" id="{FADF79B5-736C-ACC9-FF62-7C5115E48D11}"/>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9DA6C211-F69F-C57C-2CBD-B572F8FD6104}"/>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6C005125-D66B-78CB-CEC9-97DF8B0CEACF}"/>
              </a:ext>
            </a:extLst>
          </p:cNvPr>
          <p:cNvSpPr>
            <a:spLocks noGrp="1"/>
          </p:cNvSpPr>
          <p:nvPr>
            <p:ph type="subTitle" idx="3"/>
          </p:nvPr>
        </p:nvSpPr>
        <p:spPr/>
        <p:txBody>
          <a:bodyPr/>
          <a:lstStyle/>
          <a:p>
            <a:r>
              <a:rPr lang="en-US"/>
              <a:t>5</a:t>
            </a:r>
          </a:p>
        </p:txBody>
      </p:sp>
    </p:spTree>
    <p:extLst>
      <p:ext uri="{BB962C8B-B14F-4D97-AF65-F5344CB8AC3E}">
        <p14:creationId xmlns:p14="http://schemas.microsoft.com/office/powerpoint/2010/main" val="2844605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20EB8-16EC-BF9D-CA0B-79ABC90467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6D359-BFE8-CF25-9EE5-B3FECDB868B1}"/>
              </a:ext>
            </a:extLst>
          </p:cNvPr>
          <p:cNvSpPr>
            <a:spLocks noGrp="1"/>
          </p:cNvSpPr>
          <p:nvPr>
            <p:ph type="title"/>
          </p:nvPr>
        </p:nvSpPr>
        <p:spPr/>
        <p:txBody>
          <a:bodyPr/>
          <a:lstStyle/>
          <a:p>
            <a:r>
              <a:rPr lang="en-US"/>
              <a:t>Code</a:t>
            </a:r>
          </a:p>
        </p:txBody>
      </p:sp>
      <p:sp>
        <p:nvSpPr>
          <p:cNvPr id="3" name="Subtitle 2">
            <a:extLst>
              <a:ext uri="{FF2B5EF4-FFF2-40B4-BE49-F238E27FC236}">
                <a16:creationId xmlns:a16="http://schemas.microsoft.com/office/drawing/2014/main" id="{1E60CD29-03B8-56CE-30A3-68F181B136D7}"/>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1153667B-ABEA-423D-4811-4DBAFE837CA8}"/>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88F3EEE-95DB-9F30-0412-7BF78D5C55ED}"/>
              </a:ext>
            </a:extLst>
          </p:cNvPr>
          <p:cNvSpPr>
            <a:spLocks noGrp="1"/>
          </p:cNvSpPr>
          <p:nvPr>
            <p:ph type="subTitle" idx="3"/>
          </p:nvPr>
        </p:nvSpPr>
        <p:spPr/>
        <p:txBody>
          <a:bodyPr/>
          <a:lstStyle/>
          <a:p>
            <a:r>
              <a:rPr lang="en-US"/>
              <a:t>6</a:t>
            </a:r>
          </a:p>
        </p:txBody>
      </p:sp>
    </p:spTree>
    <p:extLst>
      <p:ext uri="{BB962C8B-B14F-4D97-AF65-F5344CB8AC3E}">
        <p14:creationId xmlns:p14="http://schemas.microsoft.com/office/powerpoint/2010/main" val="2885799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2F9EF-A704-2333-A7EA-19DACE178D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750B28-CC76-ACCF-B2D7-49B07D480251}"/>
              </a:ext>
            </a:extLst>
          </p:cNvPr>
          <p:cNvSpPr>
            <a:spLocks noGrp="1"/>
          </p:cNvSpPr>
          <p:nvPr>
            <p:ph type="title"/>
          </p:nvPr>
        </p:nvSpPr>
        <p:spPr/>
        <p:txBody>
          <a:bodyPr/>
          <a:lstStyle/>
          <a:p>
            <a:r>
              <a:rPr lang="en-US"/>
              <a:t>Skills challenge code</a:t>
            </a:r>
          </a:p>
        </p:txBody>
      </p:sp>
      <p:sp>
        <p:nvSpPr>
          <p:cNvPr id="3" name="Subtitle 2">
            <a:extLst>
              <a:ext uri="{FF2B5EF4-FFF2-40B4-BE49-F238E27FC236}">
                <a16:creationId xmlns:a16="http://schemas.microsoft.com/office/drawing/2014/main" id="{786B4FC4-06C8-C6FF-E83D-F0F3029019F7}"/>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9396E78A-176D-5C58-2264-323E2605323F}"/>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6399889B-D7F6-64CA-8F94-47582FEA2320}"/>
              </a:ext>
            </a:extLst>
          </p:cNvPr>
          <p:cNvSpPr>
            <a:spLocks noGrp="1"/>
          </p:cNvSpPr>
          <p:nvPr>
            <p:ph type="subTitle" idx="3"/>
          </p:nvPr>
        </p:nvSpPr>
        <p:spPr/>
        <p:txBody>
          <a:bodyPr/>
          <a:lstStyle/>
          <a:p>
            <a:r>
              <a:rPr lang="en-US"/>
              <a:t>7</a:t>
            </a:r>
          </a:p>
        </p:txBody>
      </p:sp>
    </p:spTree>
    <p:extLst>
      <p:ext uri="{BB962C8B-B14F-4D97-AF65-F5344CB8AC3E}">
        <p14:creationId xmlns:p14="http://schemas.microsoft.com/office/powerpoint/2010/main" val="3980499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281B2-B20C-4242-5A43-F897F8999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925EB6-F81A-23E2-EE43-691D7691236B}"/>
              </a:ext>
            </a:extLst>
          </p:cNvPr>
          <p:cNvSpPr>
            <a:spLocks noGrp="1"/>
          </p:cNvSpPr>
          <p:nvPr>
            <p:ph type="title"/>
          </p:nvPr>
        </p:nvSpPr>
        <p:spPr/>
        <p:txBody>
          <a:bodyPr/>
          <a:lstStyle/>
          <a:p>
            <a:r>
              <a:rPr lang="en-US"/>
              <a:t>Skills challenge code</a:t>
            </a:r>
          </a:p>
        </p:txBody>
      </p:sp>
      <p:sp>
        <p:nvSpPr>
          <p:cNvPr id="3" name="Subtitle 2">
            <a:extLst>
              <a:ext uri="{FF2B5EF4-FFF2-40B4-BE49-F238E27FC236}">
                <a16:creationId xmlns:a16="http://schemas.microsoft.com/office/drawing/2014/main" id="{2573A92F-6921-8F46-048A-E7CE505B7C39}"/>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98D8D4C0-6926-1D6C-1EC3-CA2F293B4C5D}"/>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5728FFA3-73BA-5BB1-C512-6B493BEBA4BE}"/>
              </a:ext>
            </a:extLst>
          </p:cNvPr>
          <p:cNvSpPr>
            <a:spLocks noGrp="1"/>
          </p:cNvSpPr>
          <p:nvPr>
            <p:ph type="subTitle" idx="3"/>
          </p:nvPr>
        </p:nvSpPr>
        <p:spPr/>
        <p:txBody>
          <a:bodyPr/>
          <a:lstStyle/>
          <a:p>
            <a:r>
              <a:rPr lang="en-US"/>
              <a:t>8</a:t>
            </a:r>
          </a:p>
        </p:txBody>
      </p:sp>
    </p:spTree>
    <p:extLst>
      <p:ext uri="{BB962C8B-B14F-4D97-AF65-F5344CB8AC3E}">
        <p14:creationId xmlns:p14="http://schemas.microsoft.com/office/powerpoint/2010/main" val="3371848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897B6511-B42C-40FF-8FCD-8E4B8940F8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80" t="15295" r="20608" b="46959"/>
          <a:stretch/>
        </p:blipFill>
        <p:spPr bwMode="auto">
          <a:xfrm>
            <a:off x="243382" y="239841"/>
            <a:ext cx="3477948" cy="29380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E7EB841E-CC22-4647-811C-9016911EDF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78" t="13737" r="14330" b="44402"/>
          <a:stretch/>
        </p:blipFill>
        <p:spPr bwMode="auto">
          <a:xfrm>
            <a:off x="4155348" y="3569240"/>
            <a:ext cx="3472773" cy="29199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CDBB18-4B93-4EA0-BA75-B24B87B66796}"/>
              </a:ext>
            </a:extLst>
          </p:cNvPr>
          <p:cNvSpPr txBox="1"/>
          <p:nvPr/>
        </p:nvSpPr>
        <p:spPr>
          <a:xfrm>
            <a:off x="3842824" y="752006"/>
            <a:ext cx="3747541" cy="1169551"/>
          </a:xfrm>
          <a:prstGeom prst="rect">
            <a:avLst/>
          </a:prstGeom>
          <a:noFill/>
        </p:spPr>
        <p:txBody>
          <a:bodyPr wrap="square" lIns="91440" tIns="45720" rIns="91440" bIns="45720" rtlCol="0" anchor="t">
            <a:spAutoFit/>
          </a:bodyPr>
          <a:lstStyle/>
          <a:p>
            <a:pPr algn="ctr"/>
            <a:r>
              <a:rPr lang="en-US" b="1"/>
              <a:t>Dimas Tarin </a:t>
            </a:r>
          </a:p>
          <a:p>
            <a:pPr algn="ctr"/>
            <a:r>
              <a:rPr lang="en-US" b="1"/>
              <a:t>    Coder, Fixer, Designer</a:t>
            </a:r>
          </a:p>
          <a:p>
            <a:r>
              <a:rPr lang="en-US"/>
              <a:t>I am a 12-year-old boy, who likes to code and play video games. When I grow up, I want to be an electrical engineer. </a:t>
            </a:r>
          </a:p>
        </p:txBody>
      </p:sp>
      <p:sp>
        <p:nvSpPr>
          <p:cNvPr id="3" name="TextBox 2">
            <a:extLst>
              <a:ext uri="{FF2B5EF4-FFF2-40B4-BE49-F238E27FC236}">
                <a16:creationId xmlns:a16="http://schemas.microsoft.com/office/drawing/2014/main" id="{1CA11D8D-4F9C-47C4-854B-AC384B59C314}"/>
              </a:ext>
            </a:extLst>
          </p:cNvPr>
          <p:cNvSpPr txBox="1"/>
          <p:nvPr/>
        </p:nvSpPr>
        <p:spPr>
          <a:xfrm>
            <a:off x="243382" y="4336702"/>
            <a:ext cx="3472773" cy="1384995"/>
          </a:xfrm>
          <a:prstGeom prst="rect">
            <a:avLst/>
          </a:prstGeom>
          <a:noFill/>
        </p:spPr>
        <p:txBody>
          <a:bodyPr wrap="square" lIns="91440" tIns="45720" rIns="91440" bIns="45720" rtlCol="0" anchor="t">
            <a:spAutoFit/>
          </a:bodyPr>
          <a:lstStyle/>
          <a:p>
            <a:pPr algn="ctr"/>
            <a:r>
              <a:rPr lang="en-US" b="1"/>
              <a:t>Ryder </a:t>
            </a:r>
            <a:r>
              <a:rPr lang="en-US" b="1" err="1"/>
              <a:t>Sandstrum</a:t>
            </a:r>
            <a:endParaRPr lang="en-US" b="1"/>
          </a:p>
          <a:p>
            <a:pPr algn="ctr"/>
            <a:r>
              <a:rPr lang="en-US" b="1"/>
              <a:t>Primary Driver, Builder </a:t>
            </a:r>
          </a:p>
          <a:p>
            <a:r>
              <a:rPr lang="en-US"/>
              <a:t>I am 14-year-old boy who is obsessed with war thunder. When I grow up, I want be a pilot.</a:t>
            </a:r>
          </a:p>
          <a:p>
            <a:endParaRPr lang="en-US"/>
          </a:p>
        </p:txBody>
      </p:sp>
      <p:sp>
        <p:nvSpPr>
          <p:cNvPr id="4" name="TextBox 3">
            <a:extLst>
              <a:ext uri="{FF2B5EF4-FFF2-40B4-BE49-F238E27FC236}">
                <a16:creationId xmlns:a16="http://schemas.microsoft.com/office/drawing/2014/main" id="{EE31778C-5BC8-40FC-BE90-CA2E33AED77C}"/>
              </a:ext>
            </a:extLst>
          </p:cNvPr>
          <p:cNvSpPr txBox="1"/>
          <p:nvPr/>
        </p:nvSpPr>
        <p:spPr>
          <a:xfrm>
            <a:off x="3880580" y="7542550"/>
            <a:ext cx="3747541" cy="1600438"/>
          </a:xfrm>
          <a:prstGeom prst="rect">
            <a:avLst/>
          </a:prstGeom>
          <a:noFill/>
        </p:spPr>
        <p:txBody>
          <a:bodyPr wrap="square" lIns="91440" tIns="45720" rIns="91440" bIns="45720" rtlCol="0" anchor="t">
            <a:spAutoFit/>
          </a:bodyPr>
          <a:lstStyle/>
          <a:p>
            <a:pPr algn="ctr"/>
            <a:r>
              <a:rPr lang="en-US" b="1"/>
              <a:t>Abigail Way </a:t>
            </a:r>
          </a:p>
          <a:p>
            <a:pPr algn="ctr"/>
            <a:r>
              <a:rPr lang="en-US" b="1"/>
              <a:t>Note booker, Scrum Master, and Socializer </a:t>
            </a:r>
          </a:p>
          <a:p>
            <a:r>
              <a:rPr lang="en-US"/>
              <a:t>I am a 14-year-old girl, who loves building things with my hands and building books. When I grow up, I want to be either a biomedical or biochemical engineer.</a:t>
            </a:r>
          </a:p>
        </p:txBody>
      </p:sp>
      <p:pic>
        <p:nvPicPr>
          <p:cNvPr id="7" name="Picture 6">
            <a:extLst>
              <a:ext uri="{FF2B5EF4-FFF2-40B4-BE49-F238E27FC236}">
                <a16:creationId xmlns:a16="http://schemas.microsoft.com/office/drawing/2014/main" id="{213665BF-951C-4D86-B828-970D80F63D88}"/>
              </a:ext>
            </a:extLst>
          </p:cNvPr>
          <p:cNvPicPr>
            <a:picLocks noChangeAspect="1"/>
          </p:cNvPicPr>
          <p:nvPr/>
        </p:nvPicPr>
        <p:blipFill>
          <a:blip r:embed="rId4"/>
          <a:stretch>
            <a:fillRect/>
          </a:stretch>
        </p:blipFill>
        <p:spPr>
          <a:xfrm>
            <a:off x="125499" y="7002156"/>
            <a:ext cx="3708537" cy="24657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58763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67F7A-864A-D71A-2226-DFC07A6DE72A}"/>
              </a:ext>
            </a:extLst>
          </p:cNvPr>
          <p:cNvSpPr>
            <a:spLocks noGrp="1"/>
          </p:cNvSpPr>
          <p:nvPr>
            <p:ph type="title"/>
          </p:nvPr>
        </p:nvSpPr>
        <p:spPr/>
        <p:txBody>
          <a:bodyPr/>
          <a:lstStyle/>
          <a:p>
            <a:r>
              <a:rPr lang="en-US"/>
              <a:t>Competition debrief </a:t>
            </a:r>
          </a:p>
        </p:txBody>
      </p:sp>
      <p:sp>
        <p:nvSpPr>
          <p:cNvPr id="3" name="Subtitle 2">
            <a:extLst>
              <a:ext uri="{FF2B5EF4-FFF2-40B4-BE49-F238E27FC236}">
                <a16:creationId xmlns:a16="http://schemas.microsoft.com/office/drawing/2014/main" id="{28162945-2A3D-0650-E6B9-5AFDAD0319B3}"/>
              </a:ext>
            </a:extLst>
          </p:cNvPr>
          <p:cNvSpPr>
            <a:spLocks noGrp="1"/>
          </p:cNvSpPr>
          <p:nvPr>
            <p:ph type="subTitle" idx="1"/>
          </p:nvPr>
        </p:nvSpPr>
        <p:spPr/>
        <p:txBody>
          <a:bodyPr/>
          <a:lstStyle/>
          <a:p>
            <a:r>
              <a:rPr lang="en-US"/>
              <a:t>Abigail Way</a:t>
            </a:r>
          </a:p>
        </p:txBody>
      </p:sp>
      <p:sp>
        <p:nvSpPr>
          <p:cNvPr id="4" name="Subtitle 3">
            <a:extLst>
              <a:ext uri="{FF2B5EF4-FFF2-40B4-BE49-F238E27FC236}">
                <a16:creationId xmlns:a16="http://schemas.microsoft.com/office/drawing/2014/main" id="{D006A571-E66F-0424-B1A8-1904E29DEB08}"/>
              </a:ext>
            </a:extLst>
          </p:cNvPr>
          <p:cNvSpPr>
            <a:spLocks noGrp="1"/>
          </p:cNvSpPr>
          <p:nvPr>
            <p:ph type="subTitle" idx="2"/>
          </p:nvPr>
        </p:nvSpPr>
        <p:spPr/>
        <p:txBody>
          <a:bodyPr/>
          <a:lstStyle/>
          <a:p>
            <a:r>
              <a:rPr lang="en-US"/>
              <a:t>1/13/2025</a:t>
            </a:r>
          </a:p>
        </p:txBody>
      </p:sp>
      <p:sp>
        <p:nvSpPr>
          <p:cNvPr id="5" name="Subtitle 4">
            <a:extLst>
              <a:ext uri="{FF2B5EF4-FFF2-40B4-BE49-F238E27FC236}">
                <a16:creationId xmlns:a16="http://schemas.microsoft.com/office/drawing/2014/main" id="{6D982A8F-5C87-6C3B-797D-71BA41AFCDB8}"/>
              </a:ext>
            </a:extLst>
          </p:cNvPr>
          <p:cNvSpPr>
            <a:spLocks noGrp="1"/>
          </p:cNvSpPr>
          <p:nvPr>
            <p:ph type="subTitle" idx="3"/>
          </p:nvPr>
        </p:nvSpPr>
        <p:spPr/>
        <p:txBody>
          <a:bodyPr/>
          <a:lstStyle/>
          <a:p>
            <a:endParaRPr lang="en-US"/>
          </a:p>
        </p:txBody>
      </p:sp>
      <p:sp>
        <p:nvSpPr>
          <p:cNvPr id="6" name="TextBox 5">
            <a:extLst>
              <a:ext uri="{FF2B5EF4-FFF2-40B4-BE49-F238E27FC236}">
                <a16:creationId xmlns:a16="http://schemas.microsoft.com/office/drawing/2014/main" id="{B33E72A9-8959-8A99-740D-F69122B01AFB}"/>
              </a:ext>
            </a:extLst>
          </p:cNvPr>
          <p:cNvSpPr txBox="1"/>
          <p:nvPr/>
        </p:nvSpPr>
        <p:spPr>
          <a:xfrm>
            <a:off x="298785" y="205533"/>
            <a:ext cx="716534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Got a final ranking of ninth place! Lost one competition and got a disqualification for putting a mobile goal into a positive corner after the last fifteen seconds. We made an alliance with a team from Coal Ridge Middle School in Firestone Colorado. </a:t>
            </a:r>
          </a:p>
        </p:txBody>
      </p:sp>
    </p:spTree>
    <p:extLst>
      <p:ext uri="{BB962C8B-B14F-4D97-AF65-F5344CB8AC3E}">
        <p14:creationId xmlns:p14="http://schemas.microsoft.com/office/powerpoint/2010/main" val="303985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127626" y="2258163"/>
            <a:ext cx="7772400" cy="4635802"/>
          </a:xfrm>
          <a:prstGeom prst="rect">
            <a:avLst/>
          </a:prstGeom>
        </p:spPr>
        <p:txBody>
          <a:bodyPr spcFirstLastPara="1" wrap="square" lIns="0" tIns="0" rIns="0" bIns="0" anchor="ctr" anchorCtr="0">
            <a:noAutofit/>
          </a:bodyPr>
          <a:lstStyle/>
          <a:p>
            <a:r>
              <a:rPr lang="en">
                <a:solidFill>
                  <a:schemeClr val="bg1"/>
                </a:solidFill>
              </a:rPr>
              <a:t>Section C</a:t>
            </a:r>
            <a:br>
              <a:rPr lang="en">
                <a:solidFill>
                  <a:schemeClr val="bg1"/>
                </a:solidFill>
              </a:rPr>
            </a:br>
            <a:br>
              <a:rPr lang="en"/>
            </a:br>
            <a:r>
              <a:rPr lang="en">
                <a:solidFill>
                  <a:schemeClr val="bg1"/>
                </a:solidFill>
              </a:rPr>
              <a:t>Drawings</a:t>
            </a:r>
            <a:r>
              <a:rPr lang="en"/>
              <a:t> </a:t>
            </a:r>
            <a:endParaRPr/>
          </a:p>
        </p:txBody>
      </p:sp>
    </p:spTree>
    <p:extLst>
      <p:ext uri="{BB962C8B-B14F-4D97-AF65-F5344CB8AC3E}">
        <p14:creationId xmlns:p14="http://schemas.microsoft.com/office/powerpoint/2010/main" val="2826987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90C4E-ED2F-F200-94DE-4199CC4BF16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F63D7BA-EA1F-7ECC-73A3-184309021D92}"/>
              </a:ext>
            </a:extLst>
          </p:cNvPr>
          <p:cNvSpPr>
            <a:spLocks noGrp="1"/>
          </p:cNvSpPr>
          <p:nvPr>
            <p:ph type="subTitle" idx="1"/>
          </p:nvPr>
        </p:nvSpPr>
        <p:spPr/>
        <p:txBody>
          <a:bodyPr/>
          <a:lstStyle/>
          <a:p>
            <a:r>
              <a:rPr lang="en-US"/>
              <a:t>Abigail Way </a:t>
            </a:r>
          </a:p>
        </p:txBody>
      </p:sp>
      <p:sp>
        <p:nvSpPr>
          <p:cNvPr id="4" name="Subtitle 3">
            <a:extLst>
              <a:ext uri="{FF2B5EF4-FFF2-40B4-BE49-F238E27FC236}">
                <a16:creationId xmlns:a16="http://schemas.microsoft.com/office/drawing/2014/main" id="{D377B3B9-0B68-1155-1D6F-085D5C6A97EB}"/>
              </a:ext>
            </a:extLst>
          </p:cNvPr>
          <p:cNvSpPr>
            <a:spLocks noGrp="1"/>
          </p:cNvSpPr>
          <p:nvPr>
            <p:ph type="subTitle" idx="2"/>
          </p:nvPr>
        </p:nvSpPr>
        <p:spPr/>
        <p:txBody>
          <a:bodyPr/>
          <a:lstStyle/>
          <a:p>
            <a:r>
              <a:rPr lang="en-US"/>
              <a:t>1/28/25</a:t>
            </a:r>
          </a:p>
        </p:txBody>
      </p:sp>
      <p:sp>
        <p:nvSpPr>
          <p:cNvPr id="5" name="Subtitle 4">
            <a:extLst>
              <a:ext uri="{FF2B5EF4-FFF2-40B4-BE49-F238E27FC236}">
                <a16:creationId xmlns:a16="http://schemas.microsoft.com/office/drawing/2014/main" id="{7AE66AA4-3E4C-67FF-792C-64AEBD34BA4C}"/>
              </a:ext>
            </a:extLst>
          </p:cNvPr>
          <p:cNvSpPr>
            <a:spLocks noGrp="1"/>
          </p:cNvSpPr>
          <p:nvPr>
            <p:ph type="subTitle" idx="3"/>
          </p:nvPr>
        </p:nvSpPr>
        <p:spPr/>
        <p:txBody>
          <a:bodyPr/>
          <a:lstStyle/>
          <a:p>
            <a:endParaRPr lang="en-US"/>
          </a:p>
        </p:txBody>
      </p:sp>
      <p:sp>
        <p:nvSpPr>
          <p:cNvPr id="10" name="TextBox 9">
            <a:extLst>
              <a:ext uri="{FF2B5EF4-FFF2-40B4-BE49-F238E27FC236}">
                <a16:creationId xmlns:a16="http://schemas.microsoft.com/office/drawing/2014/main" id="{E7724329-7BAA-DDC6-28AF-D25738AB00C4}"/>
              </a:ext>
            </a:extLst>
          </p:cNvPr>
          <p:cNvSpPr txBox="1"/>
          <p:nvPr/>
        </p:nvSpPr>
        <p:spPr>
          <a:xfrm>
            <a:off x="128486" y="204645"/>
            <a:ext cx="3608254" cy="1372940"/>
          </a:xfrm>
          <a:prstGeom prst="rect">
            <a:avLst/>
          </a:prstGeom>
          <a:noFill/>
        </p:spPr>
        <p:txBody>
          <a:bodyPr wrap="square" lIns="91440" tIns="45720" rIns="91440" bIns="45720" rtlCol="0" anchor="t">
            <a:spAutoFit/>
          </a:bodyPr>
          <a:lstStyle/>
          <a:p>
            <a:pPr>
              <a:lnSpc>
                <a:spcPct val="107000"/>
              </a:lnSpc>
              <a:spcAft>
                <a:spcPts val="800"/>
              </a:spcAft>
            </a:pPr>
            <a:r>
              <a:rPr lang="en-US" sz="1800" b="1" kern="100">
                <a:latin typeface="Calibri"/>
                <a:ea typeface="Calibri"/>
                <a:cs typeface="Times New Roman"/>
              </a:rPr>
              <a:t>Engineering Design Progress</a:t>
            </a:r>
            <a:endParaRPr lang="en-US" sz="18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b="1" kern="100">
                <a:effectLst/>
                <a:latin typeface="Calibri"/>
                <a:ea typeface="Calibri"/>
                <a:cs typeface="Times New Roman"/>
              </a:rPr>
              <a:t>Sprint #: </a:t>
            </a:r>
            <a:r>
              <a:rPr lang="en-US" b="1" u="sng" kern="100">
                <a:latin typeface="Calibri"/>
                <a:ea typeface="Calibri"/>
                <a:cs typeface="Times New Roman"/>
              </a:rPr>
              <a:t>2</a:t>
            </a:r>
            <a:endParaRPr lang="en-US" b="1" u="sng" kern="100">
              <a:effectLst/>
              <a:latin typeface="Calibri"/>
              <a:ea typeface="Calibri"/>
              <a:cs typeface="Times New Roman"/>
            </a:endParaRPr>
          </a:p>
          <a:p>
            <a:pPr marL="0" marR="0">
              <a:lnSpc>
                <a:spcPct val="107000"/>
              </a:lnSpc>
              <a:spcBef>
                <a:spcPts val="0"/>
              </a:spcBef>
              <a:spcAft>
                <a:spcPts val="800"/>
              </a:spcAft>
            </a:pPr>
            <a:r>
              <a:rPr lang="en-US" b="1" kern="100">
                <a:latin typeface="Calibri"/>
                <a:ea typeface="Calibri"/>
                <a:cs typeface="Times New Roman"/>
              </a:rPr>
              <a:t>Team: </a:t>
            </a:r>
            <a:r>
              <a:rPr lang="en-US" b="1" u="sng" kern="100">
                <a:latin typeface="Calibri"/>
                <a:ea typeface="Calibri"/>
                <a:cs typeface="Times New Roman"/>
              </a:rPr>
              <a:t>Dimas</a:t>
            </a:r>
            <a:endParaRPr lang="en-US" u="sng"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12" name="TextBox 11">
            <a:extLst>
              <a:ext uri="{FF2B5EF4-FFF2-40B4-BE49-F238E27FC236}">
                <a16:creationId xmlns:a16="http://schemas.microsoft.com/office/drawing/2014/main" id="{B55D549A-5EBD-FBF9-4C6D-7403D0CAC546}"/>
              </a:ext>
            </a:extLst>
          </p:cNvPr>
          <p:cNvSpPr txBox="1"/>
          <p:nvPr/>
        </p:nvSpPr>
        <p:spPr>
          <a:xfrm>
            <a:off x="3593086" y="626786"/>
            <a:ext cx="4179314" cy="312650"/>
          </a:xfrm>
          <a:prstGeom prst="rect">
            <a:avLst/>
          </a:prstGeom>
          <a:noFill/>
        </p:spPr>
        <p:txBody>
          <a:bodyPr wrap="square" lIns="91440" tIns="45720" rIns="91440" bIns="45720" rtlCol="0" anchor="t">
            <a:spAutoFit/>
          </a:bodyPr>
          <a:lstStyle/>
          <a:p>
            <a:pPr>
              <a:lnSpc>
                <a:spcPct val="107000"/>
              </a:lnSpc>
              <a:spcAft>
                <a:spcPts val="800"/>
              </a:spcAft>
            </a:pPr>
            <a:r>
              <a:rPr lang="en-US" b="1" kern="100">
                <a:effectLst/>
                <a:latin typeface="Calibri"/>
                <a:ea typeface="Calibri"/>
                <a:cs typeface="Times New Roman"/>
              </a:rPr>
              <a:t>Team Members: </a:t>
            </a:r>
            <a:r>
              <a:rPr lang="en-US" b="1" u="sng" kern="100">
                <a:latin typeface="Calibri"/>
                <a:ea typeface="Calibri"/>
                <a:cs typeface="Times New Roman"/>
              </a:rPr>
              <a:t>Dimas, Abby, Ryder</a:t>
            </a:r>
            <a:endParaRPr lang="en-US" b="1" u="sng"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09C340C6-5551-1406-0AA1-CBAD965E90EB}"/>
              </a:ext>
            </a:extLst>
          </p:cNvPr>
          <p:cNvSpPr txBox="1"/>
          <p:nvPr/>
        </p:nvSpPr>
        <p:spPr>
          <a:xfrm>
            <a:off x="126500" y="1633656"/>
            <a:ext cx="7645900" cy="1560427"/>
          </a:xfrm>
          <a:prstGeom prst="rect">
            <a:avLst/>
          </a:prstGeom>
          <a:noFill/>
        </p:spPr>
        <p:txBody>
          <a:bodyPr wrap="square" lIns="91440" tIns="45720" rIns="91440" bIns="45720" anchor="t">
            <a:spAutoFit/>
          </a:bodyPr>
          <a:lstStyle/>
          <a:p>
            <a:pPr marL="342900" indent="-342900">
              <a:buAutoNum type="arabicPeriod"/>
            </a:pPr>
            <a:r>
              <a:rPr lang="en-US" sz="1350" kern="100">
                <a:latin typeface="Calibri"/>
                <a:ea typeface="Calibri"/>
                <a:cs typeface="Times New Roman"/>
              </a:rPr>
              <a:t>Identify the Problem:</a:t>
            </a:r>
            <a:endParaRPr lang="en-US" sz="1350" kern="100">
              <a:effectLst/>
              <a:latin typeface="Calibri" panose="020F0502020204030204" pitchFamily="34" charset="0"/>
              <a:ea typeface="Calibri" panose="020F0502020204030204" pitchFamily="34" charset="0"/>
              <a:cs typeface="Times New Roman" panose="02020603050405020304" pitchFamily="18" charset="0"/>
            </a:endParaRPr>
          </a:p>
          <a:p>
            <a:r>
              <a:rPr lang="en-US" sz="1350" kern="100">
                <a:latin typeface="Calibri"/>
                <a:ea typeface="Calibri"/>
                <a:cs typeface="Times New Roman"/>
              </a:rPr>
              <a:t>The problem we have to solve is to have a robot that can pick up rings and score them on to a mobile goal.</a:t>
            </a: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B5D323A8-F7AE-3EA6-2926-E3F84D74DB36}"/>
              </a:ext>
            </a:extLst>
          </p:cNvPr>
          <p:cNvSpPr txBox="1"/>
          <p:nvPr/>
        </p:nvSpPr>
        <p:spPr>
          <a:xfrm>
            <a:off x="126195" y="3205019"/>
            <a:ext cx="7645900" cy="1765868"/>
          </a:xfrm>
          <a:prstGeom prst="rect">
            <a:avLst/>
          </a:prstGeom>
          <a:noFill/>
        </p:spPr>
        <p:txBody>
          <a:bodyPr wrap="square" lIns="91440" tIns="45720" rIns="91440" bIns="45720" anchor="t">
            <a:spAutoFit/>
          </a:bodyPr>
          <a:lstStyle/>
          <a:p>
            <a:r>
              <a:rPr lang="en-US" sz="1350" kern="100">
                <a:latin typeface="Calibri"/>
                <a:ea typeface="Calibri"/>
                <a:cs typeface="Times New Roman"/>
              </a:rPr>
              <a:t>2. Brainstorm, Diagram, or Prototype Solutions and </a:t>
            </a:r>
            <a:r>
              <a:rPr lang="en-US" kern="100">
                <a:latin typeface="Calibri"/>
                <a:ea typeface="Calibri"/>
                <a:cs typeface="Calibri"/>
              </a:rPr>
              <a:t>Select the Bast Solution:</a:t>
            </a:r>
            <a:endParaRPr lang="en-US" sz="1350" kern="100">
              <a:effectLst/>
              <a:latin typeface="Calibri" panose="020F0502020204030204" pitchFamily="34" charset="0"/>
              <a:ea typeface="Calibri" panose="020F0502020204030204" pitchFamily="34" charset="0"/>
              <a:cs typeface="Times New Roman" panose="02020603050405020304" pitchFamily="18" charset="0"/>
            </a:endParaRPr>
          </a:p>
          <a:p>
            <a:r>
              <a:rPr lang="en-US" sz="1350" kern="100">
                <a:latin typeface="Calibri"/>
                <a:ea typeface="Calibri"/>
                <a:cs typeface="Times New Roman"/>
              </a:rPr>
              <a:t>After some tough we decided to try and make something that could suck up the rings, but we weren't quite sure how to quite achieve that goal at that time.</a:t>
            </a:r>
            <a:endParaRPr lang="en-US" sz="1350"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98E180CA-D648-A5C8-D369-DA5D959006AB}"/>
              </a:ext>
            </a:extLst>
          </p:cNvPr>
          <p:cNvSpPr txBox="1"/>
          <p:nvPr/>
        </p:nvSpPr>
        <p:spPr>
          <a:xfrm>
            <a:off x="68955" y="5032289"/>
            <a:ext cx="7645900" cy="1558119"/>
          </a:xfrm>
          <a:prstGeom prst="rect">
            <a:avLst/>
          </a:prstGeom>
          <a:noFill/>
        </p:spPr>
        <p:txBody>
          <a:bodyPr wrap="square" lIns="91440" tIns="45720" rIns="91440" bIns="45720" anchor="t">
            <a:spAutoFit/>
          </a:bodyPr>
          <a:lstStyle/>
          <a:p>
            <a:r>
              <a:rPr lang="en-US" sz="1350" kern="100">
                <a:latin typeface="Calibri"/>
                <a:ea typeface="Calibri"/>
                <a:cs typeface="Times New Roman"/>
              </a:rPr>
              <a:t>4. Build and Program the Solution: After we started to build the drive-train we realized that we had no clue what we were doing so we redirected to a different idea.</a:t>
            </a:r>
            <a:endParaRPr lang="en-US" sz="1365" kern="100">
              <a:effectLst/>
              <a:latin typeface="Calibri"/>
              <a:ea typeface="Calibri"/>
              <a:cs typeface="Times New Roman"/>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4557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E6969-ED4A-4C5A-9242-2F381D289068}"/>
              </a:ext>
            </a:extLst>
          </p:cNvPr>
          <p:cNvSpPr>
            <a:spLocks noGrp="1"/>
          </p:cNvSpPr>
          <p:nvPr>
            <p:ph type="title"/>
          </p:nvPr>
        </p:nvSpPr>
        <p:spPr/>
        <p:txBody>
          <a:bodyPr/>
          <a:lstStyle/>
          <a:p>
            <a:r>
              <a:rPr lang="en-US"/>
              <a:t>Aurora</a:t>
            </a:r>
          </a:p>
        </p:txBody>
      </p:sp>
      <p:sp>
        <p:nvSpPr>
          <p:cNvPr id="3" name="Subtitle 2">
            <a:extLst>
              <a:ext uri="{FF2B5EF4-FFF2-40B4-BE49-F238E27FC236}">
                <a16:creationId xmlns:a16="http://schemas.microsoft.com/office/drawing/2014/main" id="{040C7B87-A9FD-4014-BFA0-F648724C5BAD}"/>
              </a:ext>
            </a:extLst>
          </p:cNvPr>
          <p:cNvSpPr>
            <a:spLocks noGrp="1"/>
          </p:cNvSpPr>
          <p:nvPr>
            <p:ph type="subTitle" idx="1"/>
          </p:nvPr>
        </p:nvSpPr>
        <p:spPr/>
        <p:txBody>
          <a:bodyPr/>
          <a:lstStyle/>
          <a:p>
            <a:r>
              <a:rPr lang="en-US"/>
              <a:t>Dimas</a:t>
            </a:r>
          </a:p>
        </p:txBody>
      </p:sp>
      <p:sp>
        <p:nvSpPr>
          <p:cNvPr id="4" name="Subtitle 3">
            <a:extLst>
              <a:ext uri="{FF2B5EF4-FFF2-40B4-BE49-F238E27FC236}">
                <a16:creationId xmlns:a16="http://schemas.microsoft.com/office/drawing/2014/main" id="{0C3BE10B-53B4-4A56-BF5F-E4725D3ADDF3}"/>
              </a:ext>
            </a:extLst>
          </p:cNvPr>
          <p:cNvSpPr>
            <a:spLocks noGrp="1"/>
          </p:cNvSpPr>
          <p:nvPr>
            <p:ph type="subTitle" idx="2"/>
          </p:nvPr>
        </p:nvSpPr>
        <p:spPr/>
        <p:txBody>
          <a:bodyPr/>
          <a:lstStyle/>
          <a:p>
            <a:r>
              <a:rPr lang="en-US"/>
              <a:t>8/</a:t>
            </a:r>
          </a:p>
        </p:txBody>
      </p:sp>
      <p:sp>
        <p:nvSpPr>
          <p:cNvPr id="5" name="Subtitle 4">
            <a:extLst>
              <a:ext uri="{FF2B5EF4-FFF2-40B4-BE49-F238E27FC236}">
                <a16:creationId xmlns:a16="http://schemas.microsoft.com/office/drawing/2014/main" id="{E9AC8E88-EFF8-4246-87FC-F6DC70F7D7A5}"/>
              </a:ext>
            </a:extLst>
          </p:cNvPr>
          <p:cNvSpPr>
            <a:spLocks noGrp="1"/>
          </p:cNvSpPr>
          <p:nvPr>
            <p:ph type="subTitle" idx="3"/>
          </p:nvPr>
        </p:nvSpPr>
        <p:spPr/>
        <p:txBody>
          <a:bodyPr/>
          <a:lstStyle/>
          <a:p>
            <a:r>
              <a:rPr lang="en-US"/>
              <a:t>9</a:t>
            </a:r>
          </a:p>
        </p:txBody>
      </p:sp>
      <p:pic>
        <p:nvPicPr>
          <p:cNvPr id="9" name="Picture 8">
            <a:extLst>
              <a:ext uri="{FF2B5EF4-FFF2-40B4-BE49-F238E27FC236}">
                <a16:creationId xmlns:a16="http://schemas.microsoft.com/office/drawing/2014/main" id="{2764476D-FF8D-43B2-82CD-4FCDBA045969}"/>
              </a:ext>
            </a:extLst>
          </p:cNvPr>
          <p:cNvPicPr>
            <a:picLocks noChangeAspect="1"/>
          </p:cNvPicPr>
          <p:nvPr/>
        </p:nvPicPr>
        <p:blipFill>
          <a:blip r:embed="rId2"/>
          <a:stretch>
            <a:fillRect/>
          </a:stretch>
        </p:blipFill>
        <p:spPr>
          <a:xfrm>
            <a:off x="30608" y="0"/>
            <a:ext cx="7711183" cy="9263921"/>
          </a:xfrm>
          <a:prstGeom prst="rect">
            <a:avLst/>
          </a:prstGeom>
        </p:spPr>
      </p:pic>
    </p:spTree>
    <p:extLst>
      <p:ext uri="{BB962C8B-B14F-4D97-AF65-F5344CB8AC3E}">
        <p14:creationId xmlns:p14="http://schemas.microsoft.com/office/powerpoint/2010/main" val="3232374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3" name="Picture 2">
            <a:extLst>
              <a:ext uri="{FF2B5EF4-FFF2-40B4-BE49-F238E27FC236}">
                <a16:creationId xmlns:a16="http://schemas.microsoft.com/office/drawing/2014/main" id="{9F428067-CB69-4CAB-B537-EEFEB61EE606}"/>
              </a:ext>
            </a:extLst>
          </p:cNvPr>
          <p:cNvPicPr>
            <a:picLocks noChangeAspect="1"/>
          </p:cNvPicPr>
          <p:nvPr/>
        </p:nvPicPr>
        <p:blipFill>
          <a:blip r:embed="rId3"/>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A7AF827D-429D-40C0-87B2-9149FD2729AA}"/>
              </a:ext>
            </a:extLst>
          </p:cNvPr>
          <p:cNvSpPr txBox="1"/>
          <p:nvPr/>
        </p:nvSpPr>
        <p:spPr>
          <a:xfrm>
            <a:off x="6981825" y="9285606"/>
            <a:ext cx="574675" cy="307777"/>
          </a:xfrm>
          <a:prstGeom prst="rect">
            <a:avLst/>
          </a:prstGeom>
          <a:noFill/>
        </p:spPr>
        <p:txBody>
          <a:bodyPr wrap="square" rtlCol="0">
            <a:spAutoFit/>
          </a:bodyPr>
          <a:lstStyle/>
          <a:p>
            <a:r>
              <a:rPr lang="en-US"/>
              <a:t>10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5" name="Google Shape;265;p33"/>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6" name="Google Shape;266;p33"/>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CA1B9E7-6B2A-4BC8-B8DC-E349714F2E6E}"/>
              </a:ext>
            </a:extLst>
          </p:cNvPr>
          <p:cNvPicPr>
            <a:picLocks noChangeAspect="1"/>
          </p:cNvPicPr>
          <p:nvPr/>
        </p:nvPicPr>
        <p:blipFill>
          <a:blip r:embed="rId3"/>
          <a:stretch>
            <a:fillRect/>
          </a:stretch>
        </p:blipFill>
        <p:spPr>
          <a:xfrm>
            <a:off x="-1025" y="0"/>
            <a:ext cx="7772400" cy="10058400"/>
          </a:xfrm>
          <a:prstGeom prst="rect">
            <a:avLst/>
          </a:prstGeom>
        </p:spPr>
      </p:pic>
      <p:sp>
        <p:nvSpPr>
          <p:cNvPr id="2" name="TextBox 1">
            <a:extLst>
              <a:ext uri="{FF2B5EF4-FFF2-40B4-BE49-F238E27FC236}">
                <a16:creationId xmlns:a16="http://schemas.microsoft.com/office/drawing/2014/main" id="{598EC5A1-99AB-4CE4-9000-501173A9F416}"/>
              </a:ext>
            </a:extLst>
          </p:cNvPr>
          <p:cNvSpPr txBox="1"/>
          <p:nvPr/>
        </p:nvSpPr>
        <p:spPr>
          <a:xfrm>
            <a:off x="6912063" y="9380417"/>
            <a:ext cx="497875" cy="307777"/>
          </a:xfrm>
          <a:prstGeom prst="rect">
            <a:avLst/>
          </a:prstGeom>
          <a:noFill/>
        </p:spPr>
        <p:txBody>
          <a:bodyPr wrap="square" rtlCol="0">
            <a:spAutoFit/>
          </a:bodyPr>
          <a:lstStyle/>
          <a:p>
            <a:r>
              <a:rPr lang="en-US"/>
              <a:t>11</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8" name="Google Shape;278;p34"/>
          <p:cNvPicPr preferRelativeResize="0"/>
          <p:nvPr/>
        </p:nvPicPr>
        <p:blipFill>
          <a:blip r:embed="rId3">
            <a:alphaModFix/>
          </a:blip>
          <a:stretch>
            <a:fillRect/>
          </a:stretch>
        </p:blipFill>
        <p:spPr>
          <a:xfrm>
            <a:off x="51800" y="228026"/>
            <a:ext cx="174934" cy="5340099"/>
          </a:xfrm>
          <a:prstGeom prst="rect">
            <a:avLst/>
          </a:prstGeom>
          <a:noFill/>
          <a:ln>
            <a:noFill/>
          </a:ln>
        </p:spPr>
      </p:pic>
      <p:pic>
        <p:nvPicPr>
          <p:cNvPr id="279" name="Google Shape;279;p34"/>
          <p:cNvPicPr preferRelativeResize="0"/>
          <p:nvPr/>
        </p:nvPicPr>
        <p:blipFill>
          <a:blip r:embed="rId4">
            <a:alphaModFix/>
          </a:blip>
          <a:stretch>
            <a:fillRect/>
          </a:stretch>
        </p:blipFill>
        <p:spPr>
          <a:xfrm>
            <a:off x="226715" y="53096"/>
            <a:ext cx="5340099" cy="174934"/>
          </a:xfrm>
          <a:prstGeom prst="rect">
            <a:avLst/>
          </a:prstGeom>
          <a:noFill/>
          <a:ln>
            <a:noFill/>
          </a:ln>
        </p:spPr>
      </p:pic>
      <p:pic>
        <p:nvPicPr>
          <p:cNvPr id="3" name="Picture 2">
            <a:extLst>
              <a:ext uri="{FF2B5EF4-FFF2-40B4-BE49-F238E27FC236}">
                <a16:creationId xmlns:a16="http://schemas.microsoft.com/office/drawing/2014/main" id="{4D6BB508-7096-4991-B323-37419F9B0FFC}"/>
              </a:ext>
            </a:extLst>
          </p:cNvPr>
          <p:cNvPicPr>
            <a:picLocks noChangeAspect="1"/>
          </p:cNvPicPr>
          <p:nvPr/>
        </p:nvPicPr>
        <p:blipFill>
          <a:blip r:embed="rId5"/>
          <a:stretch>
            <a:fillRect/>
          </a:stretch>
        </p:blipFill>
        <p:spPr>
          <a:xfrm>
            <a:off x="0" y="54027"/>
            <a:ext cx="7824200" cy="10004373"/>
          </a:xfrm>
          <a:prstGeom prst="rect">
            <a:avLst/>
          </a:prstGeom>
        </p:spPr>
      </p:pic>
      <p:sp>
        <p:nvSpPr>
          <p:cNvPr id="6" name="TextBox 5">
            <a:extLst>
              <a:ext uri="{FF2B5EF4-FFF2-40B4-BE49-F238E27FC236}">
                <a16:creationId xmlns:a16="http://schemas.microsoft.com/office/drawing/2014/main" id="{D8DBBFEC-C89A-48AF-AB01-34CE8B0A59E1}"/>
              </a:ext>
            </a:extLst>
          </p:cNvPr>
          <p:cNvSpPr txBox="1"/>
          <p:nvPr/>
        </p:nvSpPr>
        <p:spPr>
          <a:xfrm>
            <a:off x="6959600" y="9414789"/>
            <a:ext cx="495300" cy="307777"/>
          </a:xfrm>
          <a:prstGeom prst="rect">
            <a:avLst/>
          </a:prstGeom>
          <a:noFill/>
        </p:spPr>
        <p:txBody>
          <a:bodyPr wrap="square" rtlCol="0">
            <a:spAutoFit/>
          </a:bodyPr>
          <a:lstStyle/>
          <a:p>
            <a:r>
              <a:rPr lang="en-US"/>
              <a:t>12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55F78-36D5-4341-93E4-66FBD22B48F3}"/>
              </a:ext>
            </a:extLst>
          </p:cNvPr>
          <p:cNvPicPr>
            <a:picLocks noChangeAspect="1"/>
          </p:cNvPicPr>
          <p:nvPr/>
        </p:nvPicPr>
        <p:blipFill>
          <a:blip r:embed="rId2"/>
          <a:stretch>
            <a:fillRect/>
          </a:stretch>
        </p:blipFill>
        <p:spPr>
          <a:xfrm>
            <a:off x="0" y="0"/>
            <a:ext cx="7772400" cy="10058400"/>
          </a:xfrm>
          <a:prstGeom prst="rect">
            <a:avLst/>
          </a:prstGeom>
        </p:spPr>
      </p:pic>
      <p:sp>
        <p:nvSpPr>
          <p:cNvPr id="5" name="TextBox 4">
            <a:extLst>
              <a:ext uri="{FF2B5EF4-FFF2-40B4-BE49-F238E27FC236}">
                <a16:creationId xmlns:a16="http://schemas.microsoft.com/office/drawing/2014/main" id="{67B209D6-A5E3-4AD5-9200-B6AC9339EE93}"/>
              </a:ext>
            </a:extLst>
          </p:cNvPr>
          <p:cNvSpPr txBox="1"/>
          <p:nvPr/>
        </p:nvSpPr>
        <p:spPr>
          <a:xfrm>
            <a:off x="7027333" y="9354178"/>
            <a:ext cx="626533" cy="307777"/>
          </a:xfrm>
          <a:prstGeom prst="rect">
            <a:avLst/>
          </a:prstGeom>
          <a:noFill/>
        </p:spPr>
        <p:txBody>
          <a:bodyPr wrap="square" lIns="91440" tIns="45720" rIns="91440" bIns="45720" rtlCol="0" anchor="t">
            <a:spAutoFit/>
          </a:bodyPr>
          <a:lstStyle/>
          <a:p>
            <a:r>
              <a:rPr lang="en-US"/>
              <a:t>13</a:t>
            </a:r>
          </a:p>
        </p:txBody>
      </p:sp>
    </p:spTree>
    <p:extLst>
      <p:ext uri="{BB962C8B-B14F-4D97-AF65-F5344CB8AC3E}">
        <p14:creationId xmlns:p14="http://schemas.microsoft.com/office/powerpoint/2010/main" val="1659948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DBB29-0358-9E7E-AE65-593A418D03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181C05-4159-8D73-E1BB-554FE12578C2}"/>
              </a:ext>
            </a:extLst>
          </p:cNvPr>
          <p:cNvSpPr>
            <a:spLocks noGrp="1"/>
          </p:cNvSpPr>
          <p:nvPr>
            <p:ph type="title"/>
          </p:nvPr>
        </p:nvSpPr>
        <p:spPr/>
        <p:txBody>
          <a:bodyPr/>
          <a:lstStyle/>
          <a:p>
            <a:r>
              <a:rPr lang="en-US"/>
              <a:t>Engineering Design Process </a:t>
            </a:r>
          </a:p>
        </p:txBody>
      </p:sp>
      <p:sp>
        <p:nvSpPr>
          <p:cNvPr id="3" name="Subtitle 2">
            <a:extLst>
              <a:ext uri="{FF2B5EF4-FFF2-40B4-BE49-F238E27FC236}">
                <a16:creationId xmlns:a16="http://schemas.microsoft.com/office/drawing/2014/main" id="{6830A376-E920-376D-BF00-72EA160F606A}"/>
              </a:ext>
            </a:extLst>
          </p:cNvPr>
          <p:cNvSpPr>
            <a:spLocks noGrp="1"/>
          </p:cNvSpPr>
          <p:nvPr>
            <p:ph type="subTitle" idx="1"/>
          </p:nvPr>
        </p:nvSpPr>
        <p:spPr/>
        <p:txBody>
          <a:bodyPr/>
          <a:lstStyle/>
          <a:p>
            <a:r>
              <a:rPr lang="en-US"/>
              <a:t>Abigail Way</a:t>
            </a:r>
          </a:p>
        </p:txBody>
      </p:sp>
      <p:sp>
        <p:nvSpPr>
          <p:cNvPr id="4" name="Subtitle 3">
            <a:extLst>
              <a:ext uri="{FF2B5EF4-FFF2-40B4-BE49-F238E27FC236}">
                <a16:creationId xmlns:a16="http://schemas.microsoft.com/office/drawing/2014/main" id="{4D399DE6-3F45-8D9E-43E5-64740608C11F}"/>
              </a:ext>
            </a:extLst>
          </p:cNvPr>
          <p:cNvSpPr>
            <a:spLocks noGrp="1"/>
          </p:cNvSpPr>
          <p:nvPr>
            <p:ph type="subTitle" idx="2"/>
          </p:nvPr>
        </p:nvSpPr>
        <p:spPr/>
        <p:txBody>
          <a:bodyPr/>
          <a:lstStyle/>
          <a:p>
            <a:r>
              <a:rPr lang="en-US"/>
              <a:t>1/28/25</a:t>
            </a:r>
          </a:p>
        </p:txBody>
      </p:sp>
      <p:sp>
        <p:nvSpPr>
          <p:cNvPr id="5" name="Subtitle 4">
            <a:extLst>
              <a:ext uri="{FF2B5EF4-FFF2-40B4-BE49-F238E27FC236}">
                <a16:creationId xmlns:a16="http://schemas.microsoft.com/office/drawing/2014/main" id="{48E8A44F-D6E2-26D2-1A19-0D1D9463B1F5}"/>
              </a:ext>
            </a:extLst>
          </p:cNvPr>
          <p:cNvSpPr>
            <a:spLocks noGrp="1"/>
          </p:cNvSpPr>
          <p:nvPr>
            <p:ph type="subTitle" idx="3"/>
          </p:nvPr>
        </p:nvSpPr>
        <p:spPr/>
        <p:txBody>
          <a:bodyPr/>
          <a:lstStyle/>
          <a:p>
            <a:endParaRPr lang="en-US"/>
          </a:p>
        </p:txBody>
      </p:sp>
      <p:sp>
        <p:nvSpPr>
          <p:cNvPr id="10" name="TextBox 9">
            <a:extLst>
              <a:ext uri="{FF2B5EF4-FFF2-40B4-BE49-F238E27FC236}">
                <a16:creationId xmlns:a16="http://schemas.microsoft.com/office/drawing/2014/main" id="{ECC68B1F-12F3-C2BA-5299-9956579D5EF4}"/>
              </a:ext>
            </a:extLst>
          </p:cNvPr>
          <p:cNvSpPr txBox="1"/>
          <p:nvPr/>
        </p:nvSpPr>
        <p:spPr>
          <a:xfrm>
            <a:off x="128486" y="204645"/>
            <a:ext cx="3608254" cy="1372940"/>
          </a:xfrm>
          <a:prstGeom prst="rect">
            <a:avLst/>
          </a:prstGeom>
          <a:noFill/>
        </p:spPr>
        <p:txBody>
          <a:bodyPr wrap="square" lIns="91440" tIns="45720" rIns="91440" bIns="45720" rtlCol="0" anchor="t">
            <a:spAutoFit/>
          </a:bodyPr>
          <a:lstStyle/>
          <a:p>
            <a:pPr>
              <a:lnSpc>
                <a:spcPct val="107000"/>
              </a:lnSpc>
              <a:spcAft>
                <a:spcPts val="800"/>
              </a:spcAft>
            </a:pPr>
            <a:r>
              <a:rPr lang="en-US" sz="1800" b="1" kern="100">
                <a:latin typeface="Calibri"/>
                <a:ea typeface="Calibri"/>
                <a:cs typeface="Times New Roman"/>
              </a:rPr>
              <a:t>Engineering Design Progress</a:t>
            </a:r>
            <a:endParaRPr lang="en-US" sz="18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b="1" kern="100">
                <a:effectLst/>
                <a:latin typeface="Calibri"/>
                <a:ea typeface="Calibri"/>
                <a:cs typeface="Times New Roman"/>
              </a:rPr>
              <a:t>Sprint #: </a:t>
            </a:r>
            <a:r>
              <a:rPr lang="en-US" b="1" u="sng" kern="100">
                <a:latin typeface="Calibri"/>
                <a:ea typeface="Calibri"/>
                <a:cs typeface="Times New Roman"/>
              </a:rPr>
              <a:t>3</a:t>
            </a:r>
            <a:endParaRPr lang="en-US" b="1" u="sng" kern="100">
              <a:effectLst/>
              <a:latin typeface="Calibri"/>
              <a:ea typeface="Calibri"/>
              <a:cs typeface="Times New Roman"/>
            </a:endParaRPr>
          </a:p>
          <a:p>
            <a:pPr marL="0" marR="0">
              <a:lnSpc>
                <a:spcPct val="107000"/>
              </a:lnSpc>
              <a:spcBef>
                <a:spcPts val="0"/>
              </a:spcBef>
              <a:spcAft>
                <a:spcPts val="800"/>
              </a:spcAft>
            </a:pPr>
            <a:r>
              <a:rPr lang="en-US" b="1" kern="100">
                <a:latin typeface="Calibri"/>
                <a:ea typeface="Calibri"/>
                <a:cs typeface="Times New Roman"/>
              </a:rPr>
              <a:t>Team: </a:t>
            </a:r>
            <a:r>
              <a:rPr lang="en-US" b="1" u="sng" kern="100">
                <a:latin typeface="Calibri"/>
                <a:ea typeface="Calibri"/>
                <a:cs typeface="Times New Roman"/>
              </a:rPr>
              <a:t>Dimas</a:t>
            </a:r>
            <a:endParaRPr lang="en-US" u="sng"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12" name="TextBox 11">
            <a:extLst>
              <a:ext uri="{FF2B5EF4-FFF2-40B4-BE49-F238E27FC236}">
                <a16:creationId xmlns:a16="http://schemas.microsoft.com/office/drawing/2014/main" id="{B1DBE904-6683-A061-C6AB-2A37347F9854}"/>
              </a:ext>
            </a:extLst>
          </p:cNvPr>
          <p:cNvSpPr txBox="1"/>
          <p:nvPr/>
        </p:nvSpPr>
        <p:spPr>
          <a:xfrm>
            <a:off x="3593086" y="626786"/>
            <a:ext cx="4179314" cy="640881"/>
          </a:xfrm>
          <a:prstGeom prst="rect">
            <a:avLst/>
          </a:prstGeom>
          <a:noFill/>
        </p:spPr>
        <p:txBody>
          <a:bodyPr wrap="square" lIns="91440" tIns="45720" rIns="91440" bIns="45720" rtlCol="0" anchor="t">
            <a:spAutoFit/>
          </a:bodyPr>
          <a:lstStyle/>
          <a:p>
            <a:pPr>
              <a:lnSpc>
                <a:spcPct val="107000"/>
              </a:lnSpc>
              <a:spcAft>
                <a:spcPts val="800"/>
              </a:spcAft>
            </a:pPr>
            <a:r>
              <a:rPr lang="en-US" b="1" kern="100">
                <a:effectLst/>
                <a:latin typeface="Calibri"/>
                <a:ea typeface="Calibri"/>
                <a:cs typeface="Times New Roman"/>
              </a:rPr>
              <a:t>Team Members: </a:t>
            </a:r>
            <a:r>
              <a:rPr lang="en-US" b="1" kern="100">
                <a:latin typeface="Calibri"/>
                <a:ea typeface="Calibri"/>
                <a:cs typeface="Times New Roman"/>
              </a:rPr>
              <a:t> </a:t>
            </a:r>
            <a:r>
              <a:rPr lang="en-US" b="1" u="sng" kern="100">
                <a:latin typeface="Calibri"/>
                <a:ea typeface="Calibri"/>
                <a:cs typeface="Times New Roman"/>
              </a:rPr>
              <a:t>Dimas, Abby, Ryder, Mike</a:t>
            </a:r>
            <a:endParaRPr lang="en-US" b="1" u="sng" kern="100">
              <a:effectLst/>
              <a:latin typeface="Calibri"/>
              <a:ea typeface="Calibri"/>
              <a:cs typeface="Times New Roman"/>
            </a:endParaRPr>
          </a:p>
          <a:p>
            <a:endParaRPr lang="en-US"/>
          </a:p>
        </p:txBody>
      </p:sp>
      <p:sp>
        <p:nvSpPr>
          <p:cNvPr id="14" name="TextBox 13">
            <a:extLst>
              <a:ext uri="{FF2B5EF4-FFF2-40B4-BE49-F238E27FC236}">
                <a16:creationId xmlns:a16="http://schemas.microsoft.com/office/drawing/2014/main" id="{ACE326CD-4929-EC1A-7F90-3D424903F69F}"/>
              </a:ext>
            </a:extLst>
          </p:cNvPr>
          <p:cNvSpPr txBox="1"/>
          <p:nvPr/>
        </p:nvSpPr>
        <p:spPr>
          <a:xfrm>
            <a:off x="126500" y="1633656"/>
            <a:ext cx="7645900" cy="1768176"/>
          </a:xfrm>
          <a:prstGeom prst="rect">
            <a:avLst/>
          </a:prstGeom>
          <a:noFill/>
        </p:spPr>
        <p:txBody>
          <a:bodyPr wrap="square" lIns="91440" tIns="45720" rIns="91440" bIns="45720" anchor="t">
            <a:spAutoFit/>
          </a:bodyPr>
          <a:lstStyle/>
          <a:p>
            <a:pPr marL="342900" indent="-342900">
              <a:buAutoNum type="arabicPeriod"/>
            </a:pPr>
            <a:r>
              <a:rPr lang="en-US" sz="1350" kern="100">
                <a:latin typeface="Calibri"/>
                <a:ea typeface="Calibri"/>
                <a:cs typeface="Times New Roman"/>
              </a:rPr>
              <a:t>Identify the Problem: We still needed a robot that could pick up rings and score them onto a mobile goal.</a:t>
            </a:r>
            <a:endParaRPr lang="en-US" sz="1350"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DB1F2525-4D8C-3F09-6A56-0B101918F63E}"/>
              </a:ext>
            </a:extLst>
          </p:cNvPr>
          <p:cNvSpPr txBox="1"/>
          <p:nvPr/>
        </p:nvSpPr>
        <p:spPr>
          <a:xfrm>
            <a:off x="126195" y="3205019"/>
            <a:ext cx="7645900" cy="1768176"/>
          </a:xfrm>
          <a:prstGeom prst="rect">
            <a:avLst/>
          </a:prstGeom>
          <a:noFill/>
        </p:spPr>
        <p:txBody>
          <a:bodyPr wrap="square" lIns="91440" tIns="45720" rIns="91440" bIns="45720" anchor="t">
            <a:spAutoFit/>
          </a:bodyPr>
          <a:lstStyle/>
          <a:p>
            <a:r>
              <a:rPr lang="en-US" sz="1350" kern="100">
                <a:latin typeface="Calibri"/>
                <a:ea typeface="Calibri"/>
                <a:cs typeface="Times New Roman"/>
              </a:rPr>
              <a:t>2. Brainstorm, Diagram, or Prototype Solutions and Select the Best Solution and Plan: After some research we came acrost the hero bot and decided that it would be a good design to try.</a:t>
            </a:r>
            <a:endParaRPr lang="en-US" sz="1350"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D726EA82-A698-99D8-AA8D-F1B13498D202}"/>
              </a:ext>
            </a:extLst>
          </p:cNvPr>
          <p:cNvSpPr txBox="1"/>
          <p:nvPr/>
        </p:nvSpPr>
        <p:spPr>
          <a:xfrm>
            <a:off x="153811" y="4749116"/>
            <a:ext cx="7645900" cy="1765868"/>
          </a:xfrm>
          <a:prstGeom prst="rect">
            <a:avLst/>
          </a:prstGeom>
          <a:noFill/>
        </p:spPr>
        <p:txBody>
          <a:bodyPr wrap="square" lIns="91440" tIns="45720" rIns="91440" bIns="45720" anchor="t">
            <a:spAutoFit/>
          </a:bodyPr>
          <a:lstStyle/>
          <a:p>
            <a:r>
              <a:rPr lang="en-US" sz="1350" kern="100">
                <a:latin typeface="Calibri"/>
                <a:ea typeface="Calibri"/>
                <a:cs typeface="Times New Roman"/>
              </a:rPr>
              <a:t>4. Build and Program the Solution: We built it in a couple of weeks and got word of competition that we could go to if our robot was ready, so we powered through and made the deadline for the robot to be entered into the competition.</a:t>
            </a:r>
            <a:endParaRPr lang="en-US" sz="1365" kern="100">
              <a:effectLst/>
              <a:latin typeface="Calibri"/>
              <a:ea typeface="Calibri"/>
              <a:cs typeface="Times New Roman"/>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3089151D-8292-C831-3598-3F0B30652FFF}"/>
              </a:ext>
            </a:extLst>
          </p:cNvPr>
          <p:cNvSpPr txBox="1"/>
          <p:nvPr/>
        </p:nvSpPr>
        <p:spPr>
          <a:xfrm>
            <a:off x="153574" y="6110248"/>
            <a:ext cx="7645900" cy="1558119"/>
          </a:xfrm>
          <a:prstGeom prst="rect">
            <a:avLst/>
          </a:prstGeom>
          <a:noFill/>
        </p:spPr>
        <p:txBody>
          <a:bodyPr wrap="square" lIns="91440" tIns="45720" rIns="91440" bIns="45720" anchor="t">
            <a:spAutoFit/>
          </a:bodyPr>
          <a:lstStyle/>
          <a:p>
            <a:r>
              <a:rPr lang="en-US" sz="1350" kern="100">
                <a:latin typeface="Calibri"/>
                <a:ea typeface="Calibri"/>
                <a:cs typeface="Times New Roman"/>
              </a:rPr>
              <a:t>5. Test: We had little time to really test out the robot to get all of the issues out before the competition. So, because of that we had a robot that could barely put one ring on in the competition.</a:t>
            </a:r>
            <a:endParaRPr lang="en-US" sz="1365" kern="100">
              <a:effectLst/>
              <a:latin typeface="Calibri"/>
              <a:ea typeface="Calibri"/>
              <a:cs typeface="Times New Roman"/>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995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5FA6C-1D60-4215-B6E7-C8E8A6049B2C}"/>
              </a:ext>
            </a:extLst>
          </p:cNvPr>
          <p:cNvSpPr>
            <a:spLocks noGrp="1"/>
          </p:cNvSpPr>
          <p:nvPr>
            <p:ph type="title"/>
          </p:nvPr>
        </p:nvSpPr>
        <p:spPr/>
        <p:txBody>
          <a:bodyPr/>
          <a:lstStyle/>
          <a:p>
            <a:r>
              <a:rPr lang="en-US"/>
              <a:t>Hero Bot Drawing</a:t>
            </a:r>
          </a:p>
        </p:txBody>
      </p:sp>
      <p:sp>
        <p:nvSpPr>
          <p:cNvPr id="3" name="Subtitle 2">
            <a:extLst>
              <a:ext uri="{FF2B5EF4-FFF2-40B4-BE49-F238E27FC236}">
                <a16:creationId xmlns:a16="http://schemas.microsoft.com/office/drawing/2014/main" id="{0ED8BF35-2F42-484C-9209-573ED145CFAE}"/>
              </a:ext>
            </a:extLst>
          </p:cNvPr>
          <p:cNvSpPr>
            <a:spLocks noGrp="1"/>
          </p:cNvSpPr>
          <p:nvPr>
            <p:ph type="subTitle" idx="1"/>
          </p:nvPr>
        </p:nvSpPr>
        <p:spPr/>
        <p:txBody>
          <a:bodyPr/>
          <a:lstStyle/>
          <a:p>
            <a:r>
              <a:rPr lang="en-US"/>
              <a:t>Abigail Way </a:t>
            </a:r>
          </a:p>
        </p:txBody>
      </p:sp>
      <p:sp>
        <p:nvSpPr>
          <p:cNvPr id="4" name="Subtitle 3">
            <a:extLst>
              <a:ext uri="{FF2B5EF4-FFF2-40B4-BE49-F238E27FC236}">
                <a16:creationId xmlns:a16="http://schemas.microsoft.com/office/drawing/2014/main" id="{A8D98E45-B334-48FA-B651-2BCD97EF6334}"/>
              </a:ext>
            </a:extLst>
          </p:cNvPr>
          <p:cNvSpPr>
            <a:spLocks noGrp="1"/>
          </p:cNvSpPr>
          <p:nvPr>
            <p:ph type="subTitle" idx="2"/>
          </p:nvPr>
        </p:nvSpPr>
        <p:spPr/>
        <p:txBody>
          <a:bodyPr/>
          <a:lstStyle/>
          <a:p>
            <a:r>
              <a:rPr lang="en-US"/>
              <a:t>10/29/30</a:t>
            </a:r>
          </a:p>
        </p:txBody>
      </p:sp>
      <p:sp>
        <p:nvSpPr>
          <p:cNvPr id="5" name="Subtitle 4">
            <a:extLst>
              <a:ext uri="{FF2B5EF4-FFF2-40B4-BE49-F238E27FC236}">
                <a16:creationId xmlns:a16="http://schemas.microsoft.com/office/drawing/2014/main" id="{A45B868E-4B38-476F-AE76-23B7AE3828FF}"/>
              </a:ext>
            </a:extLst>
          </p:cNvPr>
          <p:cNvSpPr>
            <a:spLocks noGrp="1"/>
          </p:cNvSpPr>
          <p:nvPr>
            <p:ph type="subTitle" idx="3"/>
          </p:nvPr>
        </p:nvSpPr>
        <p:spPr/>
        <p:txBody>
          <a:bodyPr/>
          <a:lstStyle/>
          <a:p>
            <a:r>
              <a:rPr lang="en-US"/>
              <a:t>14</a:t>
            </a:r>
          </a:p>
        </p:txBody>
      </p:sp>
      <p:pic>
        <p:nvPicPr>
          <p:cNvPr id="1030" name="Picture 6" descr="VEXcode VR High Stakes Robot Details | In-depth Playground Exploration —  VEXcode Documentation">
            <a:extLst>
              <a:ext uri="{FF2B5EF4-FFF2-40B4-BE49-F238E27FC236}">
                <a16:creationId xmlns:a16="http://schemas.microsoft.com/office/drawing/2014/main" id="{2C9183A8-1823-A11D-1B39-CC4F412F9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638" y="624439"/>
            <a:ext cx="11955697" cy="672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793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DBB18-4B93-4EA0-BA75-B24B87B66796}"/>
              </a:ext>
            </a:extLst>
          </p:cNvPr>
          <p:cNvSpPr txBox="1"/>
          <p:nvPr/>
        </p:nvSpPr>
        <p:spPr>
          <a:xfrm>
            <a:off x="3842824" y="752006"/>
            <a:ext cx="3747541" cy="1600438"/>
          </a:xfrm>
          <a:prstGeom prst="rect">
            <a:avLst/>
          </a:prstGeom>
          <a:noFill/>
        </p:spPr>
        <p:txBody>
          <a:bodyPr wrap="square" lIns="91440" tIns="45720" rIns="91440" bIns="45720" rtlCol="0" anchor="t">
            <a:spAutoFit/>
          </a:bodyPr>
          <a:lstStyle/>
          <a:p>
            <a:pPr algn="ctr"/>
            <a:r>
              <a:rPr lang="en-US" b="1"/>
              <a:t>Augie Lerwick </a:t>
            </a:r>
          </a:p>
          <a:p>
            <a:pPr algn="ctr"/>
            <a:r>
              <a:rPr lang="en-US" b="1"/>
              <a:t>    Builder, different ideas to make it better, 3rd Driver</a:t>
            </a:r>
          </a:p>
          <a:p>
            <a:r>
              <a:rPr lang="en-US"/>
              <a:t>I am a 12-year-old boy, who likes to work with me hands and build parts to help improve our robot.  When I grow up, I want to be a chiropractor or engineer. </a:t>
            </a:r>
          </a:p>
        </p:txBody>
      </p:sp>
      <p:sp>
        <p:nvSpPr>
          <p:cNvPr id="3" name="TextBox 2">
            <a:extLst>
              <a:ext uri="{FF2B5EF4-FFF2-40B4-BE49-F238E27FC236}">
                <a16:creationId xmlns:a16="http://schemas.microsoft.com/office/drawing/2014/main" id="{1CA11D8D-4F9C-47C4-854B-AC384B59C314}"/>
              </a:ext>
            </a:extLst>
          </p:cNvPr>
          <p:cNvSpPr txBox="1"/>
          <p:nvPr/>
        </p:nvSpPr>
        <p:spPr>
          <a:xfrm>
            <a:off x="243382" y="4336702"/>
            <a:ext cx="3472773" cy="1384995"/>
          </a:xfrm>
          <a:prstGeom prst="rect">
            <a:avLst/>
          </a:prstGeom>
          <a:noFill/>
        </p:spPr>
        <p:txBody>
          <a:bodyPr wrap="square" lIns="91440" tIns="45720" rIns="91440" bIns="45720" rtlCol="0" anchor="t">
            <a:spAutoFit/>
          </a:bodyPr>
          <a:lstStyle/>
          <a:p>
            <a:pPr algn="ctr"/>
            <a:r>
              <a:rPr lang="en-US" b="1"/>
              <a:t>Ryker Shamley </a:t>
            </a:r>
          </a:p>
          <a:p>
            <a:pPr algn="ctr"/>
            <a:r>
              <a:rPr lang="en-US" b="1"/>
              <a:t>2</a:t>
            </a:r>
            <a:r>
              <a:rPr lang="en-US" b="1" baseline="30000"/>
              <a:t>nd</a:t>
            </a:r>
            <a:r>
              <a:rPr lang="en-US" b="1"/>
              <a:t> Driver, Builder </a:t>
            </a:r>
          </a:p>
          <a:p>
            <a:r>
              <a:rPr lang="en-US"/>
              <a:t>I am a 14-year-old boy who likes to play hockey. When I grow up, I want to be a professional hockey player.</a:t>
            </a:r>
          </a:p>
          <a:p>
            <a:endParaRPr lang="en-US"/>
          </a:p>
        </p:txBody>
      </p:sp>
      <p:sp>
        <p:nvSpPr>
          <p:cNvPr id="4" name="TextBox 3">
            <a:extLst>
              <a:ext uri="{FF2B5EF4-FFF2-40B4-BE49-F238E27FC236}">
                <a16:creationId xmlns:a16="http://schemas.microsoft.com/office/drawing/2014/main" id="{EE31778C-5BC8-40FC-BE90-CA2E33AED77C}"/>
              </a:ext>
            </a:extLst>
          </p:cNvPr>
          <p:cNvSpPr txBox="1"/>
          <p:nvPr/>
        </p:nvSpPr>
        <p:spPr>
          <a:xfrm>
            <a:off x="3880580" y="7542550"/>
            <a:ext cx="3747541" cy="1169551"/>
          </a:xfrm>
          <a:prstGeom prst="rect">
            <a:avLst/>
          </a:prstGeom>
          <a:noFill/>
        </p:spPr>
        <p:txBody>
          <a:bodyPr wrap="square" lIns="91440" tIns="45720" rIns="91440" bIns="45720" rtlCol="0" anchor="t">
            <a:spAutoFit/>
          </a:bodyPr>
          <a:lstStyle/>
          <a:p>
            <a:pPr algn="ctr"/>
            <a:r>
              <a:rPr lang="en-US" b="1"/>
              <a:t>Michael Hassinger</a:t>
            </a:r>
          </a:p>
          <a:p>
            <a:pPr algn="ctr"/>
            <a:r>
              <a:rPr lang="en-US" b="1"/>
              <a:t>Coder and Builder </a:t>
            </a:r>
          </a:p>
          <a:p>
            <a:r>
              <a:rPr lang="en-US"/>
              <a:t>I am a 13-year-old boy  who likes to play Brawl Stars. When I grow up, I want to be a cyber security person.</a:t>
            </a:r>
          </a:p>
        </p:txBody>
      </p:sp>
      <p:pic>
        <p:nvPicPr>
          <p:cNvPr id="1028" name="Picture 4">
            <a:extLst>
              <a:ext uri="{FF2B5EF4-FFF2-40B4-BE49-F238E27FC236}">
                <a16:creationId xmlns:a16="http://schemas.microsoft.com/office/drawing/2014/main" id="{790BE78D-7784-4714-9674-9727C4D1D3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30" t="16272" r="17194" b="48556"/>
          <a:stretch/>
        </p:blipFill>
        <p:spPr bwMode="auto">
          <a:xfrm>
            <a:off x="4056247" y="2898416"/>
            <a:ext cx="3117954" cy="35376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07042D9-4BF5-4429-BA3C-F631EDBA07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451" t="19077" r="15278" b="45752"/>
          <a:stretch/>
        </p:blipFill>
        <p:spPr bwMode="auto">
          <a:xfrm>
            <a:off x="540712" y="519433"/>
            <a:ext cx="2878112" cy="35376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posing for the camera&#10;&#10;AI-generated content may be incorrect.">
            <a:extLst>
              <a:ext uri="{FF2B5EF4-FFF2-40B4-BE49-F238E27FC236}">
                <a16:creationId xmlns:a16="http://schemas.microsoft.com/office/drawing/2014/main" id="{CB712C95-2A39-270B-0A3A-741387D35B94}"/>
              </a:ext>
            </a:extLst>
          </p:cNvPr>
          <p:cNvPicPr>
            <a:picLocks noChangeAspect="1"/>
          </p:cNvPicPr>
          <p:nvPr/>
        </p:nvPicPr>
        <p:blipFill>
          <a:blip r:embed="rId4"/>
          <a:srcRect l="-365" t="12097" r="365" b="40300"/>
          <a:stretch/>
        </p:blipFill>
        <p:spPr>
          <a:xfrm>
            <a:off x="284284" y="6058800"/>
            <a:ext cx="3613762" cy="3669605"/>
          </a:xfrm>
          <a:prstGeom prst="rect">
            <a:avLst/>
          </a:prstGeom>
        </p:spPr>
      </p:pic>
    </p:spTree>
    <p:extLst>
      <p:ext uri="{BB962C8B-B14F-4D97-AF65-F5344CB8AC3E}">
        <p14:creationId xmlns:p14="http://schemas.microsoft.com/office/powerpoint/2010/main" val="3307356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285F3-BDA3-0735-F78D-A2B2D2F2C0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C96BB9-5158-1EA7-725C-AD3BAE92F8B1}"/>
              </a:ext>
            </a:extLst>
          </p:cNvPr>
          <p:cNvSpPr>
            <a:spLocks noGrp="1"/>
          </p:cNvSpPr>
          <p:nvPr>
            <p:ph type="title"/>
          </p:nvPr>
        </p:nvSpPr>
        <p:spPr/>
        <p:txBody>
          <a:bodyPr/>
          <a:lstStyle/>
          <a:p>
            <a:r>
              <a:rPr lang="en-US"/>
              <a:t>Engineering Design Process</a:t>
            </a:r>
          </a:p>
        </p:txBody>
      </p:sp>
      <p:sp>
        <p:nvSpPr>
          <p:cNvPr id="3" name="Subtitle 2">
            <a:extLst>
              <a:ext uri="{FF2B5EF4-FFF2-40B4-BE49-F238E27FC236}">
                <a16:creationId xmlns:a16="http://schemas.microsoft.com/office/drawing/2014/main" id="{8C558457-4966-47DD-9026-80B24918C298}"/>
              </a:ext>
            </a:extLst>
          </p:cNvPr>
          <p:cNvSpPr>
            <a:spLocks noGrp="1"/>
          </p:cNvSpPr>
          <p:nvPr>
            <p:ph type="subTitle" idx="1"/>
          </p:nvPr>
        </p:nvSpPr>
        <p:spPr/>
        <p:txBody>
          <a:bodyPr/>
          <a:lstStyle/>
          <a:p>
            <a:r>
              <a:rPr lang="en-US"/>
              <a:t>Abigail Way</a:t>
            </a:r>
          </a:p>
        </p:txBody>
      </p:sp>
      <p:sp>
        <p:nvSpPr>
          <p:cNvPr id="4" name="Subtitle 3">
            <a:extLst>
              <a:ext uri="{FF2B5EF4-FFF2-40B4-BE49-F238E27FC236}">
                <a16:creationId xmlns:a16="http://schemas.microsoft.com/office/drawing/2014/main" id="{8DD4755F-9E3C-A2DD-3D36-E05CFF0674C2}"/>
              </a:ext>
            </a:extLst>
          </p:cNvPr>
          <p:cNvSpPr>
            <a:spLocks noGrp="1"/>
          </p:cNvSpPr>
          <p:nvPr>
            <p:ph type="subTitle" idx="2"/>
          </p:nvPr>
        </p:nvSpPr>
        <p:spPr/>
        <p:txBody>
          <a:bodyPr/>
          <a:lstStyle/>
          <a:p>
            <a:r>
              <a:rPr lang="en-US"/>
              <a:t>1/28/25</a:t>
            </a:r>
          </a:p>
        </p:txBody>
      </p:sp>
      <p:sp>
        <p:nvSpPr>
          <p:cNvPr id="5" name="Subtitle 4">
            <a:extLst>
              <a:ext uri="{FF2B5EF4-FFF2-40B4-BE49-F238E27FC236}">
                <a16:creationId xmlns:a16="http://schemas.microsoft.com/office/drawing/2014/main" id="{1374430D-BCCF-BC1A-541F-5048A274C14F}"/>
              </a:ext>
            </a:extLst>
          </p:cNvPr>
          <p:cNvSpPr>
            <a:spLocks noGrp="1"/>
          </p:cNvSpPr>
          <p:nvPr>
            <p:ph type="subTitle" idx="3"/>
          </p:nvPr>
        </p:nvSpPr>
        <p:spPr/>
        <p:txBody>
          <a:bodyPr/>
          <a:lstStyle/>
          <a:p>
            <a:endParaRPr lang="en-US"/>
          </a:p>
        </p:txBody>
      </p:sp>
      <p:sp>
        <p:nvSpPr>
          <p:cNvPr id="10" name="TextBox 9">
            <a:extLst>
              <a:ext uri="{FF2B5EF4-FFF2-40B4-BE49-F238E27FC236}">
                <a16:creationId xmlns:a16="http://schemas.microsoft.com/office/drawing/2014/main" id="{BE4E1B74-F72F-9330-8304-B578D9FEC706}"/>
              </a:ext>
            </a:extLst>
          </p:cNvPr>
          <p:cNvSpPr txBox="1"/>
          <p:nvPr/>
        </p:nvSpPr>
        <p:spPr>
          <a:xfrm>
            <a:off x="128486" y="204645"/>
            <a:ext cx="3608254" cy="1372940"/>
          </a:xfrm>
          <a:prstGeom prst="rect">
            <a:avLst/>
          </a:prstGeom>
          <a:noFill/>
        </p:spPr>
        <p:txBody>
          <a:bodyPr wrap="square" lIns="91440" tIns="45720" rIns="91440" bIns="45720" rtlCol="0" anchor="t">
            <a:spAutoFit/>
          </a:bodyPr>
          <a:lstStyle/>
          <a:p>
            <a:pPr>
              <a:lnSpc>
                <a:spcPct val="107000"/>
              </a:lnSpc>
              <a:spcAft>
                <a:spcPts val="800"/>
              </a:spcAft>
            </a:pPr>
            <a:r>
              <a:rPr lang="en-US" sz="1800" b="1" kern="100">
                <a:latin typeface="Calibri"/>
                <a:ea typeface="Calibri"/>
                <a:cs typeface="Times New Roman"/>
              </a:rPr>
              <a:t>Engineering Design Progress</a:t>
            </a:r>
            <a:endParaRPr lang="en-US" sz="18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b="1" kern="100">
                <a:effectLst/>
                <a:latin typeface="Calibri"/>
                <a:ea typeface="Calibri"/>
                <a:cs typeface="Times New Roman"/>
              </a:rPr>
              <a:t>Sprint #: </a:t>
            </a:r>
            <a:r>
              <a:rPr lang="en-US" b="1" u="sng" kern="100">
                <a:latin typeface="Calibri"/>
                <a:ea typeface="Calibri"/>
                <a:cs typeface="Times New Roman"/>
              </a:rPr>
              <a:t>4</a:t>
            </a:r>
            <a:endParaRPr lang="en-US" b="1" u="sng" kern="100">
              <a:effectLst/>
              <a:latin typeface="Calibri"/>
              <a:ea typeface="Calibri"/>
              <a:cs typeface="Times New Roman"/>
            </a:endParaRPr>
          </a:p>
          <a:p>
            <a:pPr marL="0" marR="0">
              <a:lnSpc>
                <a:spcPct val="107000"/>
              </a:lnSpc>
              <a:spcBef>
                <a:spcPts val="0"/>
              </a:spcBef>
              <a:spcAft>
                <a:spcPts val="800"/>
              </a:spcAft>
            </a:pPr>
            <a:r>
              <a:rPr lang="en-US" b="1" kern="100">
                <a:latin typeface="Calibri"/>
                <a:ea typeface="Calibri"/>
                <a:cs typeface="Times New Roman"/>
              </a:rPr>
              <a:t>Team: </a:t>
            </a:r>
            <a:r>
              <a:rPr lang="en-US" b="1" u="sng" kern="100">
                <a:latin typeface="Calibri"/>
                <a:ea typeface="Calibri"/>
                <a:cs typeface="Times New Roman"/>
              </a:rPr>
              <a:t>Dimas</a:t>
            </a:r>
            <a:endParaRPr lang="en-US" u="sng"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12" name="TextBox 11">
            <a:extLst>
              <a:ext uri="{FF2B5EF4-FFF2-40B4-BE49-F238E27FC236}">
                <a16:creationId xmlns:a16="http://schemas.microsoft.com/office/drawing/2014/main" id="{29421068-F7A5-E960-C33C-5984884DDC6E}"/>
              </a:ext>
            </a:extLst>
          </p:cNvPr>
          <p:cNvSpPr txBox="1"/>
          <p:nvPr/>
        </p:nvSpPr>
        <p:spPr>
          <a:xfrm>
            <a:off x="3593086" y="626786"/>
            <a:ext cx="4179314" cy="871392"/>
          </a:xfrm>
          <a:prstGeom prst="rect">
            <a:avLst/>
          </a:prstGeom>
          <a:noFill/>
        </p:spPr>
        <p:txBody>
          <a:bodyPr wrap="square" lIns="91440" tIns="45720" rIns="91440" bIns="45720" rtlCol="0" anchor="t">
            <a:spAutoFit/>
          </a:bodyPr>
          <a:lstStyle/>
          <a:p>
            <a:pPr>
              <a:lnSpc>
                <a:spcPct val="107000"/>
              </a:lnSpc>
              <a:spcAft>
                <a:spcPts val="800"/>
              </a:spcAft>
            </a:pPr>
            <a:r>
              <a:rPr lang="en-US" b="1" kern="100">
                <a:effectLst/>
                <a:latin typeface="Calibri"/>
                <a:ea typeface="Calibri"/>
                <a:cs typeface="Times New Roman"/>
              </a:rPr>
              <a:t>Team Members: </a:t>
            </a:r>
            <a:r>
              <a:rPr lang="en-US" b="1" u="sng" kern="100">
                <a:latin typeface="Calibri"/>
                <a:ea typeface="Calibri"/>
                <a:cs typeface="Times New Roman"/>
              </a:rPr>
              <a:t>Abby, Ryder, Dimas, Ryker, Mike, Auggie </a:t>
            </a:r>
            <a:endParaRPr lang="en-US" b="1" u="sng" kern="100">
              <a:effectLst/>
              <a:latin typeface="Calibri"/>
              <a:ea typeface="Calibri"/>
              <a:cs typeface="Times New Roman"/>
            </a:endParaRPr>
          </a:p>
          <a:p>
            <a:endParaRPr lang="en-US"/>
          </a:p>
        </p:txBody>
      </p:sp>
      <p:sp>
        <p:nvSpPr>
          <p:cNvPr id="14" name="TextBox 13">
            <a:extLst>
              <a:ext uri="{FF2B5EF4-FFF2-40B4-BE49-F238E27FC236}">
                <a16:creationId xmlns:a16="http://schemas.microsoft.com/office/drawing/2014/main" id="{821C9FA9-1935-63E8-6EE5-32664A561445}"/>
              </a:ext>
            </a:extLst>
          </p:cNvPr>
          <p:cNvSpPr txBox="1"/>
          <p:nvPr/>
        </p:nvSpPr>
        <p:spPr>
          <a:xfrm>
            <a:off x="94581" y="1633656"/>
            <a:ext cx="7645900" cy="2183675"/>
          </a:xfrm>
          <a:prstGeom prst="rect">
            <a:avLst/>
          </a:prstGeom>
          <a:noFill/>
        </p:spPr>
        <p:txBody>
          <a:bodyPr wrap="square" lIns="91440" tIns="45720" rIns="91440" bIns="45720" anchor="t">
            <a:spAutoFit/>
          </a:bodyPr>
          <a:lstStyle/>
          <a:p>
            <a:pPr marL="342900" indent="-342900">
              <a:buAutoNum type="arabicPeriod"/>
            </a:pPr>
            <a:r>
              <a:rPr lang="en-US" sz="1350" kern="100">
                <a:latin typeface="Calibri"/>
                <a:ea typeface="Calibri"/>
                <a:cs typeface="Times New Roman"/>
              </a:rPr>
              <a:t>Identify the Problem:</a:t>
            </a:r>
            <a:endParaRPr lang="en-US" sz="1350" kern="100">
              <a:latin typeface="Calibri" panose="020F0502020204030204" pitchFamily="34" charset="0"/>
              <a:ea typeface="Calibri" panose="020F0502020204030204" pitchFamily="34" charset="0"/>
              <a:cs typeface="Times New Roman" panose="02020603050405020304" pitchFamily="18" charset="0"/>
            </a:endParaRPr>
          </a:p>
          <a:p>
            <a:r>
              <a:rPr lang="en-US" sz="1350" kern="100">
                <a:latin typeface="Calibri"/>
                <a:ea typeface="Calibri"/>
                <a:cs typeface="Times New Roman"/>
              </a:rPr>
              <a:t>  After the competition we realized that we had really bad robot and need something more, like one of the high schooler's robots from the competition. WE needed a robot that could suck up a ring and then launch it off kind of like our first robot idea but with a better understanding this time.</a:t>
            </a:r>
            <a:endParaRPr lang="en-US" sz="1350"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D3A7CDB4-65C6-C467-434C-B96A26BD6EBC}"/>
              </a:ext>
            </a:extLst>
          </p:cNvPr>
          <p:cNvSpPr txBox="1"/>
          <p:nvPr/>
        </p:nvSpPr>
        <p:spPr>
          <a:xfrm>
            <a:off x="126195" y="3205019"/>
            <a:ext cx="7645900" cy="2183675"/>
          </a:xfrm>
          <a:prstGeom prst="rect">
            <a:avLst/>
          </a:prstGeom>
          <a:noFill/>
        </p:spPr>
        <p:txBody>
          <a:bodyPr wrap="square" lIns="91440" tIns="45720" rIns="91440" bIns="45720" anchor="t">
            <a:spAutoFit/>
          </a:bodyPr>
          <a:lstStyle/>
          <a:p>
            <a:r>
              <a:rPr lang="en-US" sz="1350" kern="100">
                <a:latin typeface="Calibri"/>
                <a:ea typeface="Calibri"/>
                <a:cs typeface="Times New Roman"/>
              </a:rPr>
              <a:t>2. Brainstorm, Diagram, or Prototype Solutions and Select the Best Solution and Plan:</a:t>
            </a:r>
            <a:endParaRPr lang="en-US" sz="1350" kern="100">
              <a:effectLst/>
              <a:latin typeface="Calibri" panose="020F0502020204030204" pitchFamily="34" charset="0"/>
              <a:ea typeface="Calibri" panose="020F0502020204030204" pitchFamily="34" charset="0"/>
              <a:cs typeface="Times New Roman" panose="02020603050405020304" pitchFamily="18" charset="0"/>
            </a:endParaRPr>
          </a:p>
          <a:p>
            <a:r>
              <a:rPr lang="en-US" sz="1350" kern="100">
                <a:latin typeface="Calibri"/>
                <a:ea typeface="Calibri"/>
                <a:cs typeface="Times New Roman"/>
              </a:rPr>
              <a:t> We examined all of the different pictures that we had taken from the competition and came up with a much simpler version that was not as complicated as all of the high schooler's but could still score multiple rings at a time.</a:t>
            </a:r>
            <a:endParaRPr lang="en-US" sz="1350"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7DFB7138-C1F8-C981-0962-9E21B2B72DA8}"/>
              </a:ext>
            </a:extLst>
          </p:cNvPr>
          <p:cNvSpPr txBox="1"/>
          <p:nvPr/>
        </p:nvSpPr>
        <p:spPr>
          <a:xfrm>
            <a:off x="153811" y="4749116"/>
            <a:ext cx="7645900" cy="1558119"/>
          </a:xfrm>
          <a:prstGeom prst="rect">
            <a:avLst/>
          </a:prstGeom>
          <a:noFill/>
        </p:spPr>
        <p:txBody>
          <a:bodyPr wrap="square" lIns="91440" tIns="45720" rIns="91440" bIns="45720" anchor="t">
            <a:spAutoFit/>
          </a:bodyPr>
          <a:lstStyle/>
          <a:p>
            <a:r>
              <a:rPr lang="en-US" sz="1350" kern="100">
                <a:latin typeface="Calibri"/>
                <a:ea typeface="Calibri"/>
                <a:cs typeface="Times New Roman"/>
              </a:rPr>
              <a:t>4. Build and Program the Solution: After acquiring the parts that we needed we got started right away with building and some basic coding.</a:t>
            </a:r>
            <a:endParaRPr lang="en-US" sz="1365" kern="100">
              <a:effectLst/>
              <a:latin typeface="Calibri"/>
              <a:ea typeface="Calibri"/>
              <a:cs typeface="Times New Roman"/>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564674DC-80D1-5D67-AF3A-1146CCDC2336}"/>
              </a:ext>
            </a:extLst>
          </p:cNvPr>
          <p:cNvSpPr txBox="1"/>
          <p:nvPr/>
        </p:nvSpPr>
        <p:spPr>
          <a:xfrm>
            <a:off x="153574" y="6110248"/>
            <a:ext cx="7645900" cy="1765868"/>
          </a:xfrm>
          <a:prstGeom prst="rect">
            <a:avLst/>
          </a:prstGeom>
          <a:noFill/>
        </p:spPr>
        <p:txBody>
          <a:bodyPr wrap="square" lIns="91440" tIns="45720" rIns="91440" bIns="45720" anchor="t">
            <a:spAutoFit/>
          </a:bodyPr>
          <a:lstStyle/>
          <a:p>
            <a:r>
              <a:rPr lang="en-US" sz="1350" kern="100">
                <a:latin typeface="Calibri"/>
                <a:ea typeface="Calibri"/>
                <a:cs typeface="Times New Roman"/>
              </a:rPr>
              <a:t>5. Test: This time we had a lot more time to work on testing the robot before our next competition. We got to make sure the drivetrain was working properly, the mobile goal grabber worked as it should, and that we could score a whole mobile goal in a matter of seconds.</a:t>
            </a:r>
            <a:endParaRPr lang="en-US" sz="1365" kern="100">
              <a:effectLst/>
              <a:latin typeface="Calibri"/>
              <a:ea typeface="Calibri"/>
              <a:cs typeface="Times New Roman"/>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82245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254C9-86C3-40C0-A50E-C418DA6F6526}"/>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645023FD-2D7A-48D0-8181-1CB7059895A1}"/>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97C7FBA5-1C8A-4CE3-9543-114D07C06D66}"/>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1E5A12FB-947C-41F4-905C-9D82CF2E1FA2}"/>
              </a:ext>
            </a:extLst>
          </p:cNvPr>
          <p:cNvSpPr>
            <a:spLocks noGrp="1"/>
          </p:cNvSpPr>
          <p:nvPr>
            <p:ph type="subTitle" idx="3"/>
          </p:nvPr>
        </p:nvSpPr>
        <p:spPr/>
        <p:txBody>
          <a:bodyPr/>
          <a:lstStyle/>
          <a:p>
            <a:endParaRPr lang="en-US"/>
          </a:p>
        </p:txBody>
      </p:sp>
      <p:sp>
        <p:nvSpPr>
          <p:cNvPr id="6" name="AutoShape 2" descr="Previewing image 2024_12_11 9_45 AM Office Lens.jpg">
            <a:extLst>
              <a:ext uri="{FF2B5EF4-FFF2-40B4-BE49-F238E27FC236}">
                <a16:creationId xmlns:a16="http://schemas.microsoft.com/office/drawing/2014/main" id="{940CA51D-3370-41E4-A4CA-5E5C5A68BC58}"/>
              </a:ext>
            </a:extLst>
          </p:cNvPr>
          <p:cNvSpPr>
            <a:spLocks noChangeAspect="1" noChangeArrowheads="1"/>
          </p:cNvSpPr>
          <p:nvPr/>
        </p:nvSpPr>
        <p:spPr bwMode="auto">
          <a:xfrm>
            <a:off x="3733799" y="4876799"/>
            <a:ext cx="7164049" cy="716404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D8348EDD-DF1D-4C91-BEEB-98D86ED86F06}"/>
              </a:ext>
            </a:extLst>
          </p:cNvPr>
          <p:cNvPicPr>
            <a:picLocks noChangeAspect="1"/>
          </p:cNvPicPr>
          <p:nvPr/>
        </p:nvPicPr>
        <p:blipFill>
          <a:blip r:embed="rId2"/>
          <a:stretch>
            <a:fillRect/>
          </a:stretch>
        </p:blipFill>
        <p:spPr>
          <a:xfrm>
            <a:off x="0" y="0"/>
            <a:ext cx="7772399" cy="10058400"/>
          </a:xfrm>
          <a:prstGeom prst="rect">
            <a:avLst/>
          </a:prstGeom>
        </p:spPr>
      </p:pic>
      <p:sp>
        <p:nvSpPr>
          <p:cNvPr id="7" name="TextBox 6">
            <a:extLst>
              <a:ext uri="{FF2B5EF4-FFF2-40B4-BE49-F238E27FC236}">
                <a16:creationId xmlns:a16="http://schemas.microsoft.com/office/drawing/2014/main" id="{A12CB7FB-1002-17D9-3D89-C9C9C423D195}"/>
              </a:ext>
            </a:extLst>
          </p:cNvPr>
          <p:cNvSpPr txBox="1"/>
          <p:nvPr/>
        </p:nvSpPr>
        <p:spPr>
          <a:xfrm>
            <a:off x="7035800" y="9331900"/>
            <a:ext cx="673350" cy="307777"/>
          </a:xfrm>
          <a:prstGeom prst="rect">
            <a:avLst/>
          </a:prstGeom>
          <a:noFill/>
        </p:spPr>
        <p:txBody>
          <a:bodyPr wrap="square" rtlCol="0">
            <a:spAutoFit/>
          </a:bodyPr>
          <a:lstStyle/>
          <a:p>
            <a:r>
              <a:rPr lang="en-US"/>
              <a:t>15</a:t>
            </a:r>
          </a:p>
        </p:txBody>
      </p:sp>
    </p:spTree>
    <p:extLst>
      <p:ext uri="{BB962C8B-B14F-4D97-AF65-F5344CB8AC3E}">
        <p14:creationId xmlns:p14="http://schemas.microsoft.com/office/powerpoint/2010/main" val="1053120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961987-C3AE-4868-8505-0E6792D46E0B}"/>
              </a:ext>
            </a:extLst>
          </p:cNvPr>
          <p:cNvPicPr>
            <a:picLocks noChangeAspect="1"/>
          </p:cNvPicPr>
          <p:nvPr/>
        </p:nvPicPr>
        <p:blipFill>
          <a:blip r:embed="rId2"/>
          <a:stretch>
            <a:fillRect/>
          </a:stretch>
        </p:blipFill>
        <p:spPr>
          <a:xfrm>
            <a:off x="0" y="0"/>
            <a:ext cx="7772400" cy="10058400"/>
          </a:xfrm>
          <a:prstGeom prst="rect">
            <a:avLst/>
          </a:prstGeom>
        </p:spPr>
      </p:pic>
      <p:sp>
        <p:nvSpPr>
          <p:cNvPr id="2" name="TextBox 1">
            <a:extLst>
              <a:ext uri="{FF2B5EF4-FFF2-40B4-BE49-F238E27FC236}">
                <a16:creationId xmlns:a16="http://schemas.microsoft.com/office/drawing/2014/main" id="{90A09730-09F0-4A0F-2204-E1E510066112}"/>
              </a:ext>
            </a:extLst>
          </p:cNvPr>
          <p:cNvSpPr txBox="1"/>
          <p:nvPr/>
        </p:nvSpPr>
        <p:spPr>
          <a:xfrm>
            <a:off x="7035800" y="9331900"/>
            <a:ext cx="673350" cy="307777"/>
          </a:xfrm>
          <a:prstGeom prst="rect">
            <a:avLst/>
          </a:prstGeom>
          <a:noFill/>
        </p:spPr>
        <p:txBody>
          <a:bodyPr wrap="square" rtlCol="0">
            <a:spAutoFit/>
          </a:bodyPr>
          <a:lstStyle/>
          <a:p>
            <a:r>
              <a:rPr lang="en-US"/>
              <a:t>16</a:t>
            </a:r>
          </a:p>
        </p:txBody>
      </p:sp>
    </p:spTree>
    <p:extLst>
      <p:ext uri="{BB962C8B-B14F-4D97-AF65-F5344CB8AC3E}">
        <p14:creationId xmlns:p14="http://schemas.microsoft.com/office/powerpoint/2010/main" val="933689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248E28-3278-4CA7-BAFE-0FAF7FE75AB2}"/>
              </a:ext>
            </a:extLst>
          </p:cNvPr>
          <p:cNvPicPr>
            <a:picLocks noChangeAspect="1"/>
          </p:cNvPicPr>
          <p:nvPr/>
        </p:nvPicPr>
        <p:blipFill>
          <a:blip r:embed="rId2"/>
          <a:stretch>
            <a:fillRect/>
          </a:stretch>
        </p:blipFill>
        <p:spPr>
          <a:xfrm>
            <a:off x="0" y="0"/>
            <a:ext cx="7772400" cy="10058400"/>
          </a:xfrm>
          <a:prstGeom prst="rect">
            <a:avLst/>
          </a:prstGeom>
        </p:spPr>
      </p:pic>
      <p:sp>
        <p:nvSpPr>
          <p:cNvPr id="2" name="TextBox 1">
            <a:extLst>
              <a:ext uri="{FF2B5EF4-FFF2-40B4-BE49-F238E27FC236}">
                <a16:creationId xmlns:a16="http://schemas.microsoft.com/office/drawing/2014/main" id="{81E9CD9A-BEA8-0C05-12B2-B847DBB2E50A}"/>
              </a:ext>
            </a:extLst>
          </p:cNvPr>
          <p:cNvSpPr txBox="1"/>
          <p:nvPr/>
        </p:nvSpPr>
        <p:spPr>
          <a:xfrm>
            <a:off x="7035800" y="9331900"/>
            <a:ext cx="673350" cy="307777"/>
          </a:xfrm>
          <a:prstGeom prst="rect">
            <a:avLst/>
          </a:prstGeom>
          <a:noFill/>
        </p:spPr>
        <p:txBody>
          <a:bodyPr wrap="square" rtlCol="0">
            <a:spAutoFit/>
          </a:bodyPr>
          <a:lstStyle/>
          <a:p>
            <a:r>
              <a:rPr lang="en-US"/>
              <a:t>17</a:t>
            </a:r>
          </a:p>
        </p:txBody>
      </p:sp>
    </p:spTree>
    <p:extLst>
      <p:ext uri="{BB962C8B-B14F-4D97-AF65-F5344CB8AC3E}">
        <p14:creationId xmlns:p14="http://schemas.microsoft.com/office/powerpoint/2010/main" val="2397759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FC3A2C-FB84-4235-BD01-C453BC28DF22}"/>
              </a:ext>
            </a:extLst>
          </p:cNvPr>
          <p:cNvPicPr>
            <a:picLocks noChangeAspect="1"/>
          </p:cNvPicPr>
          <p:nvPr/>
        </p:nvPicPr>
        <p:blipFill>
          <a:blip r:embed="rId2"/>
          <a:stretch>
            <a:fillRect/>
          </a:stretch>
        </p:blipFill>
        <p:spPr>
          <a:xfrm>
            <a:off x="0" y="0"/>
            <a:ext cx="7772400" cy="10058400"/>
          </a:xfrm>
          <a:prstGeom prst="rect">
            <a:avLst/>
          </a:prstGeom>
        </p:spPr>
      </p:pic>
      <p:sp>
        <p:nvSpPr>
          <p:cNvPr id="2" name="TextBox 1">
            <a:extLst>
              <a:ext uri="{FF2B5EF4-FFF2-40B4-BE49-F238E27FC236}">
                <a16:creationId xmlns:a16="http://schemas.microsoft.com/office/drawing/2014/main" id="{A44DDB7C-0EA2-4654-B032-D504D5FADD6C}"/>
              </a:ext>
            </a:extLst>
          </p:cNvPr>
          <p:cNvSpPr txBox="1"/>
          <p:nvPr/>
        </p:nvSpPr>
        <p:spPr>
          <a:xfrm>
            <a:off x="7035800" y="9331900"/>
            <a:ext cx="673350" cy="307777"/>
          </a:xfrm>
          <a:prstGeom prst="rect">
            <a:avLst/>
          </a:prstGeom>
          <a:noFill/>
        </p:spPr>
        <p:txBody>
          <a:bodyPr wrap="square" rtlCol="0">
            <a:spAutoFit/>
          </a:bodyPr>
          <a:lstStyle/>
          <a:p>
            <a:r>
              <a:rPr lang="en-US"/>
              <a:t>18</a:t>
            </a:r>
          </a:p>
        </p:txBody>
      </p:sp>
    </p:spTree>
    <p:extLst>
      <p:ext uri="{BB962C8B-B14F-4D97-AF65-F5344CB8AC3E}">
        <p14:creationId xmlns:p14="http://schemas.microsoft.com/office/powerpoint/2010/main" val="2737521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B83A60-DEF4-4B8C-A25A-0A49848DE561}"/>
              </a:ext>
            </a:extLst>
          </p:cNvPr>
          <p:cNvPicPr>
            <a:picLocks noChangeAspect="1"/>
          </p:cNvPicPr>
          <p:nvPr/>
        </p:nvPicPr>
        <p:blipFill>
          <a:blip r:embed="rId2"/>
          <a:stretch>
            <a:fillRect/>
          </a:stretch>
        </p:blipFill>
        <p:spPr>
          <a:xfrm>
            <a:off x="0" y="0"/>
            <a:ext cx="7772400" cy="10058400"/>
          </a:xfrm>
          <a:prstGeom prst="rect">
            <a:avLst/>
          </a:prstGeom>
        </p:spPr>
      </p:pic>
      <p:sp>
        <p:nvSpPr>
          <p:cNvPr id="2" name="TextBox 1">
            <a:extLst>
              <a:ext uri="{FF2B5EF4-FFF2-40B4-BE49-F238E27FC236}">
                <a16:creationId xmlns:a16="http://schemas.microsoft.com/office/drawing/2014/main" id="{18ED7F08-5522-020A-B589-DA0E3B19150E}"/>
              </a:ext>
            </a:extLst>
          </p:cNvPr>
          <p:cNvSpPr txBox="1"/>
          <p:nvPr/>
        </p:nvSpPr>
        <p:spPr>
          <a:xfrm>
            <a:off x="7035800" y="9331900"/>
            <a:ext cx="673350" cy="307777"/>
          </a:xfrm>
          <a:prstGeom prst="rect">
            <a:avLst/>
          </a:prstGeom>
          <a:noFill/>
        </p:spPr>
        <p:txBody>
          <a:bodyPr wrap="square" rtlCol="0">
            <a:spAutoFit/>
          </a:bodyPr>
          <a:lstStyle/>
          <a:p>
            <a:r>
              <a:rPr lang="en-US"/>
              <a:t>19</a:t>
            </a:r>
          </a:p>
        </p:txBody>
      </p:sp>
    </p:spTree>
    <p:extLst>
      <p:ext uri="{BB962C8B-B14F-4D97-AF65-F5344CB8AC3E}">
        <p14:creationId xmlns:p14="http://schemas.microsoft.com/office/powerpoint/2010/main" val="179808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86B677-851A-4E28-BE54-B2575F3262E8}"/>
              </a:ext>
            </a:extLst>
          </p:cNvPr>
          <p:cNvPicPr>
            <a:picLocks noChangeAspect="1"/>
          </p:cNvPicPr>
          <p:nvPr/>
        </p:nvPicPr>
        <p:blipFill>
          <a:blip r:embed="rId2"/>
          <a:stretch>
            <a:fillRect/>
          </a:stretch>
        </p:blipFill>
        <p:spPr>
          <a:xfrm>
            <a:off x="0" y="-1"/>
            <a:ext cx="7772400" cy="10058401"/>
          </a:xfrm>
          <a:prstGeom prst="rect">
            <a:avLst/>
          </a:prstGeom>
        </p:spPr>
      </p:pic>
      <p:sp>
        <p:nvSpPr>
          <p:cNvPr id="2" name="TextBox 1">
            <a:extLst>
              <a:ext uri="{FF2B5EF4-FFF2-40B4-BE49-F238E27FC236}">
                <a16:creationId xmlns:a16="http://schemas.microsoft.com/office/drawing/2014/main" id="{1950B573-4EC0-749B-C94B-4DEA6DD6B320}"/>
              </a:ext>
            </a:extLst>
          </p:cNvPr>
          <p:cNvSpPr txBox="1"/>
          <p:nvPr/>
        </p:nvSpPr>
        <p:spPr>
          <a:xfrm>
            <a:off x="7035800" y="9331900"/>
            <a:ext cx="673350" cy="307777"/>
          </a:xfrm>
          <a:prstGeom prst="rect">
            <a:avLst/>
          </a:prstGeom>
          <a:noFill/>
        </p:spPr>
        <p:txBody>
          <a:bodyPr wrap="square" rtlCol="0">
            <a:spAutoFit/>
          </a:bodyPr>
          <a:lstStyle/>
          <a:p>
            <a:r>
              <a:rPr lang="en-US"/>
              <a:t>20</a:t>
            </a:r>
          </a:p>
        </p:txBody>
      </p:sp>
    </p:spTree>
    <p:extLst>
      <p:ext uri="{BB962C8B-B14F-4D97-AF65-F5344CB8AC3E}">
        <p14:creationId xmlns:p14="http://schemas.microsoft.com/office/powerpoint/2010/main" val="1071178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26E93D-6B4C-41EF-B947-B8FE833D2B77}"/>
              </a:ext>
            </a:extLst>
          </p:cNvPr>
          <p:cNvPicPr>
            <a:picLocks noChangeAspect="1"/>
          </p:cNvPicPr>
          <p:nvPr/>
        </p:nvPicPr>
        <p:blipFill>
          <a:blip r:embed="rId2"/>
          <a:stretch>
            <a:fillRect/>
          </a:stretch>
        </p:blipFill>
        <p:spPr>
          <a:xfrm>
            <a:off x="0" y="0"/>
            <a:ext cx="7772400" cy="10058400"/>
          </a:xfrm>
          <a:prstGeom prst="rect">
            <a:avLst/>
          </a:prstGeom>
        </p:spPr>
      </p:pic>
      <p:sp>
        <p:nvSpPr>
          <p:cNvPr id="2" name="TextBox 1">
            <a:extLst>
              <a:ext uri="{FF2B5EF4-FFF2-40B4-BE49-F238E27FC236}">
                <a16:creationId xmlns:a16="http://schemas.microsoft.com/office/drawing/2014/main" id="{EE50B3E3-2C93-C8F1-4C1E-CAA5520AC5DF}"/>
              </a:ext>
            </a:extLst>
          </p:cNvPr>
          <p:cNvSpPr txBox="1"/>
          <p:nvPr/>
        </p:nvSpPr>
        <p:spPr>
          <a:xfrm>
            <a:off x="7035800" y="9331900"/>
            <a:ext cx="673350" cy="307777"/>
          </a:xfrm>
          <a:prstGeom prst="rect">
            <a:avLst/>
          </a:prstGeom>
          <a:noFill/>
        </p:spPr>
        <p:txBody>
          <a:bodyPr wrap="square" rtlCol="0">
            <a:spAutoFit/>
          </a:bodyPr>
          <a:lstStyle/>
          <a:p>
            <a:r>
              <a:rPr lang="en-US"/>
              <a:t>21</a:t>
            </a:r>
          </a:p>
        </p:txBody>
      </p:sp>
    </p:spTree>
    <p:extLst>
      <p:ext uri="{BB962C8B-B14F-4D97-AF65-F5344CB8AC3E}">
        <p14:creationId xmlns:p14="http://schemas.microsoft.com/office/powerpoint/2010/main" val="1697776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32AC4C-D1F0-425F-B926-7D2683FBBA23}"/>
              </a:ext>
            </a:extLst>
          </p:cNvPr>
          <p:cNvPicPr>
            <a:picLocks noChangeAspect="1"/>
          </p:cNvPicPr>
          <p:nvPr/>
        </p:nvPicPr>
        <p:blipFill>
          <a:blip r:embed="rId2"/>
          <a:stretch>
            <a:fillRect/>
          </a:stretch>
        </p:blipFill>
        <p:spPr>
          <a:xfrm>
            <a:off x="0" y="0"/>
            <a:ext cx="7772400" cy="10058400"/>
          </a:xfrm>
          <a:prstGeom prst="rect">
            <a:avLst/>
          </a:prstGeom>
        </p:spPr>
      </p:pic>
      <p:sp>
        <p:nvSpPr>
          <p:cNvPr id="2" name="TextBox 1">
            <a:extLst>
              <a:ext uri="{FF2B5EF4-FFF2-40B4-BE49-F238E27FC236}">
                <a16:creationId xmlns:a16="http://schemas.microsoft.com/office/drawing/2014/main" id="{E1BBF486-42F8-497D-A549-04A84698B26A}"/>
              </a:ext>
            </a:extLst>
          </p:cNvPr>
          <p:cNvSpPr txBox="1"/>
          <p:nvPr/>
        </p:nvSpPr>
        <p:spPr>
          <a:xfrm>
            <a:off x="7035800" y="9331900"/>
            <a:ext cx="673350" cy="307777"/>
          </a:xfrm>
          <a:prstGeom prst="rect">
            <a:avLst/>
          </a:prstGeom>
          <a:noFill/>
        </p:spPr>
        <p:txBody>
          <a:bodyPr wrap="square" rtlCol="0">
            <a:spAutoFit/>
          </a:bodyPr>
          <a:lstStyle/>
          <a:p>
            <a:r>
              <a:rPr lang="en-US"/>
              <a:t>22</a:t>
            </a:r>
          </a:p>
        </p:txBody>
      </p:sp>
    </p:spTree>
    <p:extLst>
      <p:ext uri="{BB962C8B-B14F-4D97-AF65-F5344CB8AC3E}">
        <p14:creationId xmlns:p14="http://schemas.microsoft.com/office/powerpoint/2010/main" val="354638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E96E6A-087E-4C65-A45D-ED6300E48C4A}"/>
              </a:ext>
            </a:extLst>
          </p:cNvPr>
          <p:cNvPicPr>
            <a:picLocks noChangeAspect="1"/>
          </p:cNvPicPr>
          <p:nvPr/>
        </p:nvPicPr>
        <p:blipFill>
          <a:blip r:embed="rId2"/>
          <a:stretch>
            <a:fillRect/>
          </a:stretch>
        </p:blipFill>
        <p:spPr>
          <a:xfrm>
            <a:off x="0" y="0"/>
            <a:ext cx="7772400" cy="10058400"/>
          </a:xfrm>
          <a:prstGeom prst="rect">
            <a:avLst/>
          </a:prstGeom>
        </p:spPr>
      </p:pic>
      <p:sp>
        <p:nvSpPr>
          <p:cNvPr id="2" name="TextBox 1">
            <a:extLst>
              <a:ext uri="{FF2B5EF4-FFF2-40B4-BE49-F238E27FC236}">
                <a16:creationId xmlns:a16="http://schemas.microsoft.com/office/drawing/2014/main" id="{00966396-3270-E53A-47D8-BC398EFB2DB7}"/>
              </a:ext>
            </a:extLst>
          </p:cNvPr>
          <p:cNvSpPr txBox="1"/>
          <p:nvPr/>
        </p:nvSpPr>
        <p:spPr>
          <a:xfrm>
            <a:off x="7035800" y="9331900"/>
            <a:ext cx="673350" cy="307777"/>
          </a:xfrm>
          <a:prstGeom prst="rect">
            <a:avLst/>
          </a:prstGeom>
          <a:noFill/>
        </p:spPr>
        <p:txBody>
          <a:bodyPr wrap="square" rtlCol="0">
            <a:spAutoFit/>
          </a:bodyPr>
          <a:lstStyle/>
          <a:p>
            <a:r>
              <a:rPr lang="en-US"/>
              <a:t>23</a:t>
            </a:r>
          </a:p>
        </p:txBody>
      </p:sp>
    </p:spTree>
    <p:extLst>
      <p:ext uri="{BB962C8B-B14F-4D97-AF65-F5344CB8AC3E}">
        <p14:creationId xmlns:p14="http://schemas.microsoft.com/office/powerpoint/2010/main" val="3279690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3" name="Subtitle 2">
            <a:extLst>
              <a:ext uri="{FF2B5EF4-FFF2-40B4-BE49-F238E27FC236}">
                <a16:creationId xmlns:a16="http://schemas.microsoft.com/office/drawing/2014/main" id="{BEEFF769-AF83-F481-78E5-4FB46481FB28}"/>
              </a:ext>
            </a:extLst>
          </p:cNvPr>
          <p:cNvSpPr>
            <a:spLocks noGrp="1"/>
          </p:cNvSpPr>
          <p:nvPr>
            <p:ph type="subTitle" idx="1"/>
          </p:nvPr>
        </p:nvSpPr>
        <p:spPr/>
        <p:txBody>
          <a:bodyPr/>
          <a:lstStyle/>
          <a:p>
            <a:pPr marL="476250" indent="-342900">
              <a:buAutoNum type="arabicPeriod"/>
            </a:pPr>
            <a:r>
              <a:rPr lang="en-US"/>
              <a:t>         </a:t>
            </a:r>
            <a:r>
              <a:rPr lang="en-US">
                <a:hlinkClick r:id="rId3" action="ppaction://hlinksldjump"/>
              </a:rPr>
              <a:t>Section A: Blank Pages</a:t>
            </a:r>
            <a:r>
              <a:rPr lang="en-US"/>
              <a:t>                                                                  dates on slides</a:t>
            </a:r>
          </a:p>
          <a:p>
            <a:pPr marL="133350" indent="0"/>
            <a:r>
              <a:rPr lang="en-US"/>
              <a:t>7.             </a:t>
            </a:r>
            <a:r>
              <a:rPr lang="en-US">
                <a:hlinkClick r:id="rId4" action="ppaction://hlinksldjump"/>
              </a:rPr>
              <a:t>Section B: Notes and Code</a:t>
            </a:r>
            <a:r>
              <a:rPr lang="en-US"/>
              <a:t>                                                            dates on slides</a:t>
            </a:r>
          </a:p>
          <a:p>
            <a:pPr marL="133350" indent="0"/>
            <a:r>
              <a:rPr lang="en-US"/>
              <a:t>17.           </a:t>
            </a:r>
            <a:r>
              <a:rPr lang="en-US">
                <a:hlinkClick r:id="rId5" action="ppaction://hlinksldjump"/>
              </a:rPr>
              <a:t>Section C: Drawings</a:t>
            </a:r>
            <a:r>
              <a:rPr lang="en-US"/>
              <a:t>                                                                       dates on slides</a:t>
            </a:r>
          </a:p>
          <a:p>
            <a:pPr marL="133350" indent="0"/>
            <a:r>
              <a:rPr lang="en-US"/>
              <a:t>41.          </a:t>
            </a:r>
            <a:r>
              <a:rPr lang="en-US">
                <a:hlinkClick r:id="rId6" action="ppaction://hlinksldjump"/>
              </a:rPr>
              <a:t>Section D: Brain Ports/ Controller Program and Game Map</a:t>
            </a:r>
            <a:r>
              <a:rPr lang="en-US"/>
              <a:t>    date on slides</a:t>
            </a:r>
          </a:p>
          <a:p>
            <a:pPr marL="133350" indent="0"/>
            <a:r>
              <a:rPr lang="en-US"/>
              <a:t>50.          </a:t>
            </a:r>
            <a:r>
              <a:rPr lang="en-US">
                <a:hlinkClick r:id="rId7" action="ppaction://hlinksldjump"/>
              </a:rPr>
              <a:t>Section E: Scrum Notes/ Calendars</a:t>
            </a:r>
            <a:r>
              <a:rPr lang="en-US"/>
              <a:t>                                             dates on slides</a:t>
            </a:r>
          </a:p>
          <a:p>
            <a:pPr marL="133350" indent="0"/>
            <a:r>
              <a:rPr lang="en-US"/>
              <a:t>98.          </a:t>
            </a:r>
            <a:r>
              <a:rPr lang="en-US">
                <a:hlinkClick r:id="rId8" action="ppaction://hlinksldjump"/>
              </a:rPr>
              <a:t>Section F: Calendar</a:t>
            </a:r>
            <a:r>
              <a:rPr lang="en-US"/>
              <a:t>                                                                         dates on slides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02CCC4-39AF-EBD5-A53E-8E73ABF1AAB7}"/>
              </a:ext>
            </a:extLst>
          </p:cNvPr>
          <p:cNvPicPr>
            <a:picLocks noChangeAspect="1"/>
          </p:cNvPicPr>
          <p:nvPr/>
        </p:nvPicPr>
        <p:blipFill>
          <a:blip r:embed="rId2"/>
          <a:stretch>
            <a:fillRect/>
          </a:stretch>
        </p:blipFill>
        <p:spPr>
          <a:xfrm>
            <a:off x="3112" y="9489"/>
            <a:ext cx="7778623" cy="10060507"/>
          </a:xfrm>
          <a:prstGeom prst="rect">
            <a:avLst/>
          </a:prstGeom>
        </p:spPr>
      </p:pic>
    </p:spTree>
    <p:extLst>
      <p:ext uri="{BB962C8B-B14F-4D97-AF65-F5344CB8AC3E}">
        <p14:creationId xmlns:p14="http://schemas.microsoft.com/office/powerpoint/2010/main" val="2570388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BEA89C2-B894-39B1-49CB-19DECCE5D0CE}"/>
              </a:ext>
            </a:extLst>
          </p:cNvPr>
          <p:cNvSpPr>
            <a:spLocks noGrp="1"/>
          </p:cNvSpPr>
          <p:nvPr>
            <p:ph type="subTitle" idx="3"/>
          </p:nvPr>
        </p:nvSpPr>
        <p:spPr/>
        <p:txBody>
          <a:bodyPr/>
          <a:lstStyle/>
          <a:p>
            <a:r>
              <a:rPr lang="en-US"/>
              <a:t>24</a:t>
            </a:r>
          </a:p>
        </p:txBody>
      </p:sp>
      <p:pic>
        <p:nvPicPr>
          <p:cNvPr id="6" name="Picture 5">
            <a:extLst>
              <a:ext uri="{FF2B5EF4-FFF2-40B4-BE49-F238E27FC236}">
                <a16:creationId xmlns:a16="http://schemas.microsoft.com/office/drawing/2014/main" id="{B58E2206-25F8-D4BF-C9AD-B6365E0310DE}"/>
              </a:ext>
            </a:extLst>
          </p:cNvPr>
          <p:cNvPicPr>
            <a:picLocks noChangeAspect="1"/>
          </p:cNvPicPr>
          <p:nvPr/>
        </p:nvPicPr>
        <p:blipFill>
          <a:blip r:embed="rId2"/>
          <a:stretch>
            <a:fillRect/>
          </a:stretch>
        </p:blipFill>
        <p:spPr>
          <a:xfrm>
            <a:off x="3112" y="-1099"/>
            <a:ext cx="7799686" cy="10060595"/>
          </a:xfrm>
          <a:prstGeom prst="rect">
            <a:avLst/>
          </a:prstGeom>
        </p:spPr>
      </p:pic>
    </p:spTree>
    <p:extLst>
      <p:ext uri="{BB962C8B-B14F-4D97-AF65-F5344CB8AC3E}">
        <p14:creationId xmlns:p14="http://schemas.microsoft.com/office/powerpoint/2010/main" val="25797664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09DF-B43E-DCAE-8DBC-35F85C71A49D}"/>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48D90863-2CD8-0125-2A6D-5BEDECBC3FBB}"/>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B71F1506-7147-102D-E3AB-686A5CA4AF68}"/>
              </a:ext>
            </a:extLst>
          </p:cNvPr>
          <p:cNvSpPr>
            <a:spLocks noGrp="1"/>
          </p:cNvSpPr>
          <p:nvPr>
            <p:ph type="subTitle" idx="2"/>
          </p:nvPr>
        </p:nvSpPr>
        <p:spPr/>
        <p:txBody>
          <a:bodyPr/>
          <a:lstStyle/>
          <a:p>
            <a:endParaRPr lang="en-US"/>
          </a:p>
        </p:txBody>
      </p:sp>
      <p:pic>
        <p:nvPicPr>
          <p:cNvPr id="6" name="Picture 5" descr="A drawing on a graph paper&#10;&#10;AI-generated content may be incorrect.">
            <a:extLst>
              <a:ext uri="{FF2B5EF4-FFF2-40B4-BE49-F238E27FC236}">
                <a16:creationId xmlns:a16="http://schemas.microsoft.com/office/drawing/2014/main" id="{C0A12ED3-DFB8-B306-E8F3-F666F195E202}"/>
              </a:ext>
            </a:extLst>
          </p:cNvPr>
          <p:cNvPicPr>
            <a:picLocks noChangeAspect="1"/>
          </p:cNvPicPr>
          <p:nvPr/>
        </p:nvPicPr>
        <p:blipFill>
          <a:blip r:embed="rId2"/>
          <a:stretch>
            <a:fillRect/>
          </a:stretch>
        </p:blipFill>
        <p:spPr>
          <a:xfrm>
            <a:off x="3112" y="-4544"/>
            <a:ext cx="7778623" cy="10067489"/>
          </a:xfrm>
          <a:prstGeom prst="rect">
            <a:avLst/>
          </a:prstGeom>
        </p:spPr>
      </p:pic>
      <p:sp>
        <p:nvSpPr>
          <p:cNvPr id="9" name="Subtitle 8">
            <a:extLst>
              <a:ext uri="{FF2B5EF4-FFF2-40B4-BE49-F238E27FC236}">
                <a16:creationId xmlns:a16="http://schemas.microsoft.com/office/drawing/2014/main" id="{58E9C395-0201-BC85-DE78-2AEB28DC91C2}"/>
              </a:ext>
            </a:extLst>
          </p:cNvPr>
          <p:cNvSpPr>
            <a:spLocks noGrp="1"/>
          </p:cNvSpPr>
          <p:nvPr>
            <p:ph type="subTitle" idx="3"/>
          </p:nvPr>
        </p:nvSpPr>
        <p:spPr/>
        <p:txBody>
          <a:bodyPr/>
          <a:lstStyle/>
          <a:p>
            <a:endParaRPr lang="en-US"/>
          </a:p>
        </p:txBody>
      </p:sp>
    </p:spTree>
    <p:extLst>
      <p:ext uri="{BB962C8B-B14F-4D97-AF65-F5344CB8AC3E}">
        <p14:creationId xmlns:p14="http://schemas.microsoft.com/office/powerpoint/2010/main" val="5449845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9A908-53BE-4ECA-F2AF-354F2D92F3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64F716-6098-A302-E2A1-0336E887316B}"/>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6F8B156A-1D27-F25D-6B35-5DDB7332B4D2}"/>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95DB04AF-F65A-5EE7-9CD1-EE64ED91A40E}"/>
              </a:ext>
            </a:extLst>
          </p:cNvPr>
          <p:cNvSpPr>
            <a:spLocks noGrp="1"/>
          </p:cNvSpPr>
          <p:nvPr>
            <p:ph type="subTitle" idx="2"/>
          </p:nvPr>
        </p:nvSpPr>
        <p:spPr/>
        <p:txBody>
          <a:bodyPr/>
          <a:lstStyle/>
          <a:p>
            <a:endParaRPr lang="en-US"/>
          </a:p>
        </p:txBody>
      </p:sp>
      <p:pic>
        <p:nvPicPr>
          <p:cNvPr id="6" name="Picture 5" descr="A drawing on a graph paper&#10;&#10;AI-generated content may be incorrect.">
            <a:extLst>
              <a:ext uri="{FF2B5EF4-FFF2-40B4-BE49-F238E27FC236}">
                <a16:creationId xmlns:a16="http://schemas.microsoft.com/office/drawing/2014/main" id="{001F9978-1936-C403-87BB-41C5EB7A1831}"/>
              </a:ext>
            </a:extLst>
          </p:cNvPr>
          <p:cNvPicPr>
            <a:picLocks noChangeAspect="1"/>
          </p:cNvPicPr>
          <p:nvPr/>
        </p:nvPicPr>
        <p:blipFill>
          <a:blip r:embed="rId2"/>
          <a:stretch>
            <a:fillRect/>
          </a:stretch>
        </p:blipFill>
        <p:spPr>
          <a:xfrm>
            <a:off x="3112" y="-8131"/>
            <a:ext cx="7778623" cy="10095748"/>
          </a:xfrm>
          <a:prstGeom prst="rect">
            <a:avLst/>
          </a:prstGeom>
        </p:spPr>
      </p:pic>
    </p:spTree>
    <p:extLst>
      <p:ext uri="{BB962C8B-B14F-4D97-AF65-F5344CB8AC3E}">
        <p14:creationId xmlns:p14="http://schemas.microsoft.com/office/powerpoint/2010/main" val="2663814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5D62-E0A5-D0A2-5E2C-F40220E0D9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0479A-10D2-8D56-A536-81172EAD7D4E}"/>
              </a:ext>
            </a:extLst>
          </p:cNvPr>
          <p:cNvSpPr>
            <a:spLocks noGrp="1"/>
          </p:cNvSpPr>
          <p:nvPr>
            <p:ph type="title"/>
          </p:nvPr>
        </p:nvSpPr>
        <p:spPr/>
        <p:txBody>
          <a:bodyPr/>
          <a:lstStyle/>
          <a:p>
            <a:r>
              <a:rPr lang="en-US"/>
              <a:t>Engineering Design Process</a:t>
            </a:r>
          </a:p>
        </p:txBody>
      </p:sp>
      <p:sp>
        <p:nvSpPr>
          <p:cNvPr id="3" name="Subtitle 2">
            <a:extLst>
              <a:ext uri="{FF2B5EF4-FFF2-40B4-BE49-F238E27FC236}">
                <a16:creationId xmlns:a16="http://schemas.microsoft.com/office/drawing/2014/main" id="{77E52865-69F9-572A-7297-F698CDDC1B91}"/>
              </a:ext>
            </a:extLst>
          </p:cNvPr>
          <p:cNvSpPr>
            <a:spLocks noGrp="1"/>
          </p:cNvSpPr>
          <p:nvPr>
            <p:ph type="subTitle" idx="1"/>
          </p:nvPr>
        </p:nvSpPr>
        <p:spPr/>
        <p:txBody>
          <a:bodyPr/>
          <a:lstStyle/>
          <a:p>
            <a:r>
              <a:rPr lang="en-US"/>
              <a:t>Abigail Way</a:t>
            </a:r>
          </a:p>
        </p:txBody>
      </p:sp>
      <p:sp>
        <p:nvSpPr>
          <p:cNvPr id="4" name="Subtitle 3">
            <a:extLst>
              <a:ext uri="{FF2B5EF4-FFF2-40B4-BE49-F238E27FC236}">
                <a16:creationId xmlns:a16="http://schemas.microsoft.com/office/drawing/2014/main" id="{3B7B9FC9-E4D9-D571-DB2E-56F0D0AC07BC}"/>
              </a:ext>
            </a:extLst>
          </p:cNvPr>
          <p:cNvSpPr>
            <a:spLocks noGrp="1"/>
          </p:cNvSpPr>
          <p:nvPr>
            <p:ph type="subTitle" idx="2"/>
          </p:nvPr>
        </p:nvSpPr>
        <p:spPr/>
        <p:txBody>
          <a:bodyPr/>
          <a:lstStyle/>
          <a:p>
            <a:r>
              <a:rPr lang="en-US"/>
              <a:t>1/28/25</a:t>
            </a:r>
          </a:p>
        </p:txBody>
      </p:sp>
      <p:sp>
        <p:nvSpPr>
          <p:cNvPr id="5" name="Subtitle 4">
            <a:extLst>
              <a:ext uri="{FF2B5EF4-FFF2-40B4-BE49-F238E27FC236}">
                <a16:creationId xmlns:a16="http://schemas.microsoft.com/office/drawing/2014/main" id="{326DC051-D254-D041-1C6E-D39AAE011090}"/>
              </a:ext>
            </a:extLst>
          </p:cNvPr>
          <p:cNvSpPr>
            <a:spLocks noGrp="1"/>
          </p:cNvSpPr>
          <p:nvPr>
            <p:ph type="subTitle" idx="3"/>
          </p:nvPr>
        </p:nvSpPr>
        <p:spPr/>
        <p:txBody>
          <a:bodyPr/>
          <a:lstStyle/>
          <a:p>
            <a:endParaRPr lang="en-US"/>
          </a:p>
        </p:txBody>
      </p:sp>
      <p:sp>
        <p:nvSpPr>
          <p:cNvPr id="10" name="TextBox 9">
            <a:extLst>
              <a:ext uri="{FF2B5EF4-FFF2-40B4-BE49-F238E27FC236}">
                <a16:creationId xmlns:a16="http://schemas.microsoft.com/office/drawing/2014/main" id="{2A9D84DE-850A-A291-ADED-B499DBC61D4F}"/>
              </a:ext>
            </a:extLst>
          </p:cNvPr>
          <p:cNvSpPr txBox="1"/>
          <p:nvPr/>
        </p:nvSpPr>
        <p:spPr>
          <a:xfrm>
            <a:off x="128486" y="204645"/>
            <a:ext cx="3608254" cy="1372940"/>
          </a:xfrm>
          <a:prstGeom prst="rect">
            <a:avLst/>
          </a:prstGeom>
          <a:noFill/>
        </p:spPr>
        <p:txBody>
          <a:bodyPr wrap="square" lIns="91440" tIns="45720" rIns="91440" bIns="45720" rtlCol="0" anchor="t">
            <a:spAutoFit/>
          </a:bodyPr>
          <a:lstStyle/>
          <a:p>
            <a:pPr>
              <a:lnSpc>
                <a:spcPct val="107000"/>
              </a:lnSpc>
              <a:spcAft>
                <a:spcPts val="800"/>
              </a:spcAft>
            </a:pPr>
            <a:r>
              <a:rPr lang="en-US" sz="1800" b="1" kern="100">
                <a:latin typeface="Calibri"/>
                <a:ea typeface="Calibri"/>
                <a:cs typeface="Times New Roman"/>
              </a:rPr>
              <a:t>Engineering Design Progress</a:t>
            </a:r>
            <a:endParaRPr lang="en-US" sz="18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b="1" kern="100">
                <a:effectLst/>
                <a:latin typeface="Calibri"/>
                <a:ea typeface="Calibri"/>
                <a:cs typeface="Times New Roman"/>
              </a:rPr>
              <a:t>Sprint #: </a:t>
            </a:r>
            <a:r>
              <a:rPr lang="en-US" b="1" u="sng" kern="100">
                <a:latin typeface="Calibri"/>
                <a:ea typeface="Calibri"/>
                <a:cs typeface="Times New Roman"/>
              </a:rPr>
              <a:t>4</a:t>
            </a:r>
            <a:endParaRPr lang="en-US" b="1" u="sng" kern="100">
              <a:effectLst/>
              <a:latin typeface="Calibri"/>
              <a:ea typeface="Calibri"/>
              <a:cs typeface="Times New Roman"/>
            </a:endParaRPr>
          </a:p>
          <a:p>
            <a:pPr marL="0" marR="0">
              <a:lnSpc>
                <a:spcPct val="107000"/>
              </a:lnSpc>
              <a:spcBef>
                <a:spcPts val="0"/>
              </a:spcBef>
              <a:spcAft>
                <a:spcPts val="800"/>
              </a:spcAft>
            </a:pPr>
            <a:r>
              <a:rPr lang="en-US" b="1" kern="100">
                <a:latin typeface="Calibri"/>
                <a:ea typeface="Calibri"/>
                <a:cs typeface="Times New Roman"/>
              </a:rPr>
              <a:t>Team: </a:t>
            </a:r>
            <a:r>
              <a:rPr lang="en-US" b="1" u="sng" kern="100">
                <a:latin typeface="Calibri"/>
                <a:ea typeface="Calibri"/>
                <a:cs typeface="Times New Roman"/>
              </a:rPr>
              <a:t>Dimas</a:t>
            </a:r>
            <a:endParaRPr lang="en-US" u="sng"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12" name="TextBox 11">
            <a:extLst>
              <a:ext uri="{FF2B5EF4-FFF2-40B4-BE49-F238E27FC236}">
                <a16:creationId xmlns:a16="http://schemas.microsoft.com/office/drawing/2014/main" id="{9A0613F0-ADF4-BB04-8EE2-1604FFE99E27}"/>
              </a:ext>
            </a:extLst>
          </p:cNvPr>
          <p:cNvSpPr txBox="1"/>
          <p:nvPr/>
        </p:nvSpPr>
        <p:spPr>
          <a:xfrm>
            <a:off x="3593086" y="626786"/>
            <a:ext cx="4179314" cy="871392"/>
          </a:xfrm>
          <a:prstGeom prst="rect">
            <a:avLst/>
          </a:prstGeom>
          <a:noFill/>
        </p:spPr>
        <p:txBody>
          <a:bodyPr wrap="square" lIns="91440" tIns="45720" rIns="91440" bIns="45720" rtlCol="0" anchor="t">
            <a:spAutoFit/>
          </a:bodyPr>
          <a:lstStyle/>
          <a:p>
            <a:pPr>
              <a:lnSpc>
                <a:spcPct val="107000"/>
              </a:lnSpc>
              <a:spcAft>
                <a:spcPts val="800"/>
              </a:spcAft>
            </a:pPr>
            <a:r>
              <a:rPr lang="en-US" b="1" kern="100">
                <a:effectLst/>
                <a:latin typeface="Calibri"/>
                <a:ea typeface="Calibri"/>
                <a:cs typeface="Times New Roman"/>
              </a:rPr>
              <a:t>Team Members: </a:t>
            </a:r>
            <a:r>
              <a:rPr lang="en-US" b="1" u="sng" kern="100">
                <a:latin typeface="Calibri"/>
                <a:ea typeface="Calibri"/>
                <a:cs typeface="Times New Roman"/>
              </a:rPr>
              <a:t>Abby, Ryder, Dimas, Ryker, Mike, Auggie </a:t>
            </a:r>
            <a:endParaRPr lang="en-US" b="1" u="sng" kern="100">
              <a:effectLst/>
              <a:latin typeface="Calibri"/>
              <a:ea typeface="Calibri"/>
              <a:cs typeface="Times New Roman"/>
            </a:endParaRPr>
          </a:p>
          <a:p>
            <a:endParaRPr lang="en-US"/>
          </a:p>
        </p:txBody>
      </p:sp>
      <p:sp>
        <p:nvSpPr>
          <p:cNvPr id="14" name="TextBox 13">
            <a:extLst>
              <a:ext uri="{FF2B5EF4-FFF2-40B4-BE49-F238E27FC236}">
                <a16:creationId xmlns:a16="http://schemas.microsoft.com/office/drawing/2014/main" id="{335098D9-8829-3DFD-E9C4-99BED0D794B5}"/>
              </a:ext>
            </a:extLst>
          </p:cNvPr>
          <p:cNvSpPr txBox="1"/>
          <p:nvPr/>
        </p:nvSpPr>
        <p:spPr>
          <a:xfrm>
            <a:off x="94581" y="1633656"/>
            <a:ext cx="7645900" cy="1975926"/>
          </a:xfrm>
          <a:prstGeom prst="rect">
            <a:avLst/>
          </a:prstGeom>
          <a:noFill/>
        </p:spPr>
        <p:txBody>
          <a:bodyPr wrap="square" lIns="91440" tIns="45720" rIns="91440" bIns="45720" anchor="t">
            <a:spAutoFit/>
          </a:bodyPr>
          <a:lstStyle/>
          <a:p>
            <a:pPr marL="342900" indent="-342900">
              <a:buAutoNum type="arabicPeriod"/>
            </a:pPr>
            <a:r>
              <a:rPr lang="en-US" sz="1350" kern="100">
                <a:latin typeface="Calibri"/>
                <a:ea typeface="Calibri"/>
                <a:cs typeface="Times New Roman"/>
              </a:rPr>
              <a:t>Identify the Problem:</a:t>
            </a:r>
            <a:endParaRPr lang="en-US" sz="1350" kern="100">
              <a:latin typeface="Calibri" panose="020F0502020204030204" pitchFamily="34" charset="0"/>
              <a:ea typeface="Calibri" panose="020F0502020204030204" pitchFamily="34" charset="0"/>
              <a:cs typeface="Times New Roman" panose="02020603050405020304" pitchFamily="18" charset="0"/>
            </a:endParaRPr>
          </a:p>
          <a:p>
            <a:r>
              <a:rPr lang="en-US" sz="1350" kern="100">
                <a:latin typeface="Calibri"/>
                <a:ea typeface="Calibri"/>
                <a:cs typeface="Times New Roman"/>
              </a:rPr>
              <a:t>Our problem that we had was that we needed a better robot and notebook design from our last competition.</a:t>
            </a:r>
            <a:endParaRPr lang="en-US" sz="1350"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E6AB9878-C3E4-A58C-7A51-EEC20C02F6B3}"/>
              </a:ext>
            </a:extLst>
          </p:cNvPr>
          <p:cNvSpPr txBox="1"/>
          <p:nvPr/>
        </p:nvSpPr>
        <p:spPr>
          <a:xfrm>
            <a:off x="126195" y="3205019"/>
            <a:ext cx="7645900" cy="1973617"/>
          </a:xfrm>
          <a:prstGeom prst="rect">
            <a:avLst/>
          </a:prstGeom>
          <a:noFill/>
        </p:spPr>
        <p:txBody>
          <a:bodyPr wrap="square" lIns="91440" tIns="45720" rIns="91440" bIns="45720" anchor="t">
            <a:spAutoFit/>
          </a:bodyPr>
          <a:lstStyle/>
          <a:p>
            <a:r>
              <a:rPr lang="en-US" sz="1350" kern="100">
                <a:latin typeface="Calibri"/>
                <a:ea typeface="Calibri"/>
                <a:cs typeface="Times New Roman"/>
              </a:rPr>
              <a:t>2. Brainstorm, Diagram, or Prototype Solutions and Select the Best Solution and Plan:</a:t>
            </a:r>
            <a:endParaRPr lang="en-US" sz="1350" kern="100">
              <a:effectLst/>
              <a:latin typeface="Calibri" panose="020F0502020204030204" pitchFamily="34" charset="0"/>
              <a:ea typeface="Calibri" panose="020F0502020204030204" pitchFamily="34" charset="0"/>
              <a:cs typeface="Times New Roman" panose="02020603050405020304" pitchFamily="18" charset="0"/>
            </a:endParaRPr>
          </a:p>
          <a:p>
            <a:r>
              <a:rPr lang="en-US" sz="1350" kern="100">
                <a:latin typeface="Calibri"/>
                <a:ea typeface="Calibri"/>
                <a:cs typeface="Times New Roman"/>
              </a:rPr>
              <a:t>We come up with the idea to use online drawings instead of the paper drawings along with improving our mobile goal grabber and making a part to get rings out of the positive conners so we can double the point vale of our scored rings.</a:t>
            </a:r>
            <a:endParaRPr lang="en-US" sz="1350"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6D36FD77-06F1-5D5C-9241-B68C1E91EF2A}"/>
              </a:ext>
            </a:extLst>
          </p:cNvPr>
          <p:cNvSpPr txBox="1"/>
          <p:nvPr/>
        </p:nvSpPr>
        <p:spPr>
          <a:xfrm>
            <a:off x="153811" y="4749116"/>
            <a:ext cx="7645900" cy="510140"/>
          </a:xfrm>
          <a:prstGeom prst="rect">
            <a:avLst/>
          </a:prstGeom>
          <a:noFill/>
        </p:spPr>
        <p:txBody>
          <a:bodyPr wrap="square" lIns="91440" tIns="45720" rIns="91440" bIns="45720" anchor="t">
            <a:spAutoFit/>
          </a:bodyPr>
          <a:lstStyle/>
          <a:p>
            <a:r>
              <a:rPr lang="en-US" sz="1350" kern="100">
                <a:latin typeface="Calibri"/>
                <a:ea typeface="Calibri"/>
                <a:cs typeface="Times New Roman"/>
              </a:rPr>
              <a:t>4. Build and Program the Solution: After producing our plan we went to execute everything.</a:t>
            </a: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0BF8D2D9-65E9-AF54-C410-A869B82E4DE7}"/>
              </a:ext>
            </a:extLst>
          </p:cNvPr>
          <p:cNvSpPr txBox="1"/>
          <p:nvPr/>
        </p:nvSpPr>
        <p:spPr>
          <a:xfrm>
            <a:off x="153574" y="6110248"/>
            <a:ext cx="7645900" cy="923330"/>
          </a:xfrm>
          <a:prstGeom prst="rect">
            <a:avLst/>
          </a:prstGeom>
          <a:noFill/>
        </p:spPr>
        <p:txBody>
          <a:bodyPr wrap="square" lIns="91440" tIns="45720" rIns="91440" bIns="45720" anchor="t">
            <a:spAutoFit/>
          </a:bodyPr>
          <a:lstStyle/>
          <a:p>
            <a:r>
              <a:rPr lang="en-US" sz="1350" kern="100">
                <a:latin typeface="Calibri"/>
                <a:ea typeface="Calibri"/>
                <a:cs typeface="Times New Roman"/>
              </a:rPr>
              <a:t>5. Test: To test we improved our notebook by making it more up to date but for our robot we ran a problem. We were out of time to prototype; we need to test out code and practice driving so we put on our old mobile goal grabber. As for the thing to get rings out of the conner we have a good prototype we just need to put it on which will hopefully take 10 minutes max.</a:t>
            </a:r>
            <a:endParaRPr lang="en-US" sz="1350" kern="10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20724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oogle Shape;996;p58" descr="Straight Flex Wheel (2&quot; OD x 1/2&quot; WD, 1/2&quot; Hex Bore, 30A)" title="276-6353">
            <a:extLst>
              <a:ext uri="{FF2B5EF4-FFF2-40B4-BE49-F238E27FC236}">
                <a16:creationId xmlns:a16="http://schemas.microsoft.com/office/drawing/2014/main" id="{8D5B15D9-C4F3-D894-D0DD-E36F2C29F9AD}"/>
              </a:ext>
            </a:extLst>
          </p:cNvPr>
          <p:cNvPicPr preferRelativeResize="0"/>
          <p:nvPr/>
        </p:nvPicPr>
        <p:blipFill>
          <a:blip r:embed="rId2">
            <a:alphaModFix/>
          </a:blip>
          <a:stretch>
            <a:fillRect/>
          </a:stretch>
        </p:blipFill>
        <p:spPr>
          <a:xfrm>
            <a:off x="5403197" y="2102736"/>
            <a:ext cx="914400" cy="914400"/>
          </a:xfrm>
          <a:prstGeom prst="rect">
            <a:avLst/>
          </a:prstGeom>
          <a:noFill/>
          <a:ln>
            <a:noFill/>
          </a:ln>
        </p:spPr>
      </p:pic>
      <p:pic>
        <p:nvPicPr>
          <p:cNvPr id="15" name="Google Shape;797;p52" descr="50mm Stroke Pneumatic Cylinder&#10;" title="276-8750">
            <a:extLst>
              <a:ext uri="{FF2B5EF4-FFF2-40B4-BE49-F238E27FC236}">
                <a16:creationId xmlns:a16="http://schemas.microsoft.com/office/drawing/2014/main" id="{9C93C6F8-5052-7BD5-51FC-522289CC6FC8}"/>
              </a:ext>
            </a:extLst>
          </p:cNvPr>
          <p:cNvPicPr preferRelativeResize="0"/>
          <p:nvPr/>
        </p:nvPicPr>
        <p:blipFill rotWithShape="1">
          <a:blip r:embed="rId3">
            <a:alphaModFix/>
          </a:blip>
          <a:srcRect t="39" b="39"/>
          <a:stretch/>
        </p:blipFill>
        <p:spPr>
          <a:xfrm rot="7680000">
            <a:off x="6314387" y="5953647"/>
            <a:ext cx="224213" cy="2486712"/>
          </a:xfrm>
          <a:prstGeom prst="rect">
            <a:avLst/>
          </a:prstGeom>
          <a:noFill/>
          <a:ln>
            <a:noFill/>
          </a:ln>
        </p:spPr>
      </p:pic>
      <p:pic>
        <p:nvPicPr>
          <p:cNvPr id="17" name="Google Shape;688;p50" descr="V5 Robot Brain" title="276-4810">
            <a:extLst>
              <a:ext uri="{FF2B5EF4-FFF2-40B4-BE49-F238E27FC236}">
                <a16:creationId xmlns:a16="http://schemas.microsoft.com/office/drawing/2014/main" id="{C4657CE8-060D-BCE2-4E66-DC52839527BB}"/>
              </a:ext>
            </a:extLst>
          </p:cNvPr>
          <p:cNvPicPr preferRelativeResize="0"/>
          <p:nvPr/>
        </p:nvPicPr>
        <p:blipFill>
          <a:blip r:embed="rId4">
            <a:alphaModFix/>
          </a:blip>
          <a:stretch>
            <a:fillRect/>
          </a:stretch>
        </p:blipFill>
        <p:spPr>
          <a:xfrm rot="16200000">
            <a:off x="4454614" y="3534420"/>
            <a:ext cx="2514600" cy="1805940"/>
          </a:xfrm>
          <a:prstGeom prst="rect">
            <a:avLst/>
          </a:prstGeom>
          <a:noFill/>
          <a:ln>
            <a:noFill/>
          </a:ln>
        </p:spPr>
      </p:pic>
      <p:pic>
        <p:nvPicPr>
          <p:cNvPr id="5" name="Google Shape;794;p52" descr="200mL Air Tank" title="276-8750">
            <a:extLst>
              <a:ext uri="{FF2B5EF4-FFF2-40B4-BE49-F238E27FC236}">
                <a16:creationId xmlns:a16="http://schemas.microsoft.com/office/drawing/2014/main" id="{FECDE2F4-0363-75AF-94A9-7B343EECAE23}"/>
              </a:ext>
            </a:extLst>
          </p:cNvPr>
          <p:cNvPicPr preferRelativeResize="0"/>
          <p:nvPr/>
        </p:nvPicPr>
        <p:blipFill rotWithShape="1">
          <a:blip r:embed="rId5">
            <a:alphaModFix/>
          </a:blip>
          <a:srcRect t="228" b="228"/>
          <a:stretch/>
        </p:blipFill>
        <p:spPr>
          <a:xfrm rot="5400000">
            <a:off x="4064940" y="6117854"/>
            <a:ext cx="3497580" cy="723123"/>
          </a:xfrm>
          <a:prstGeom prst="rect">
            <a:avLst/>
          </a:prstGeom>
          <a:noFill/>
          <a:ln>
            <a:noFill/>
          </a:ln>
        </p:spPr>
      </p:pic>
      <p:pic>
        <p:nvPicPr>
          <p:cNvPr id="33" name="Google Shape;893;p55" descr="Tank Tread Links" title="276-2168-002">
            <a:extLst>
              <a:ext uri="{FF2B5EF4-FFF2-40B4-BE49-F238E27FC236}">
                <a16:creationId xmlns:a16="http://schemas.microsoft.com/office/drawing/2014/main" id="{F26EED4D-5034-371C-77C1-1B43E6A6DAA9}"/>
              </a:ext>
            </a:extLst>
          </p:cNvPr>
          <p:cNvPicPr preferRelativeResize="0"/>
          <p:nvPr/>
        </p:nvPicPr>
        <p:blipFill>
          <a:blip r:embed="rId6">
            <a:alphaModFix/>
          </a:blip>
          <a:stretch>
            <a:fillRect/>
          </a:stretch>
        </p:blipFill>
        <p:spPr>
          <a:xfrm rot="9120000">
            <a:off x="4234926" y="5087127"/>
            <a:ext cx="2235709" cy="182880"/>
          </a:xfrm>
          <a:prstGeom prst="rect">
            <a:avLst/>
          </a:prstGeom>
          <a:noFill/>
          <a:ln>
            <a:noFill/>
          </a:ln>
        </p:spPr>
      </p:pic>
      <p:pic>
        <p:nvPicPr>
          <p:cNvPr id="37" name="Google Shape;893;p55" descr="Tank Tread Links" title="276-2168-002">
            <a:extLst>
              <a:ext uri="{FF2B5EF4-FFF2-40B4-BE49-F238E27FC236}">
                <a16:creationId xmlns:a16="http://schemas.microsoft.com/office/drawing/2014/main" id="{8B5A9892-6DE8-0B51-1C00-3708792A6083}"/>
              </a:ext>
            </a:extLst>
          </p:cNvPr>
          <p:cNvPicPr preferRelativeResize="0"/>
          <p:nvPr/>
        </p:nvPicPr>
        <p:blipFill>
          <a:blip r:embed="rId6">
            <a:alphaModFix/>
          </a:blip>
          <a:stretch>
            <a:fillRect/>
          </a:stretch>
        </p:blipFill>
        <p:spPr>
          <a:xfrm rot="18420000">
            <a:off x="2289724" y="4455608"/>
            <a:ext cx="2235709" cy="182880"/>
          </a:xfrm>
          <a:prstGeom prst="rect">
            <a:avLst/>
          </a:prstGeom>
          <a:noFill/>
          <a:ln>
            <a:noFill/>
          </a:ln>
        </p:spPr>
      </p:pic>
      <p:pic>
        <p:nvPicPr>
          <p:cNvPr id="31" name="Google Shape;916;p55" descr="High Strength 18T Sprocket" title="276-2252-305">
            <a:extLst>
              <a:ext uri="{FF2B5EF4-FFF2-40B4-BE49-F238E27FC236}">
                <a16:creationId xmlns:a16="http://schemas.microsoft.com/office/drawing/2014/main" id="{E3EA3262-595D-FF86-0FA0-18B8C37C52A1}"/>
              </a:ext>
            </a:extLst>
          </p:cNvPr>
          <p:cNvPicPr preferRelativeResize="0"/>
          <p:nvPr/>
        </p:nvPicPr>
        <p:blipFill>
          <a:blip r:embed="rId7">
            <a:alphaModFix/>
          </a:blip>
          <a:stretch>
            <a:fillRect/>
          </a:stretch>
        </p:blipFill>
        <p:spPr>
          <a:xfrm>
            <a:off x="5072236" y="3707422"/>
            <a:ext cx="1106424" cy="1128552"/>
          </a:xfrm>
          <a:prstGeom prst="rect">
            <a:avLst/>
          </a:prstGeom>
          <a:noFill/>
          <a:ln>
            <a:noFill/>
          </a:ln>
        </p:spPr>
      </p:pic>
      <p:sp>
        <p:nvSpPr>
          <p:cNvPr id="2" name="Title 1">
            <a:extLst>
              <a:ext uri="{FF2B5EF4-FFF2-40B4-BE49-F238E27FC236}">
                <a16:creationId xmlns:a16="http://schemas.microsoft.com/office/drawing/2014/main" id="{E71E97A7-5B9A-2DDC-5E31-BFFAC2C1D55B}"/>
              </a:ext>
            </a:extLst>
          </p:cNvPr>
          <p:cNvSpPr>
            <a:spLocks noGrp="1"/>
          </p:cNvSpPr>
          <p:nvPr>
            <p:ph type="title"/>
          </p:nvPr>
        </p:nvSpPr>
        <p:spPr/>
        <p:txBody>
          <a:bodyPr/>
          <a:lstStyle/>
          <a:p>
            <a:r>
              <a:rPr lang="en-US"/>
              <a:t>Left Sode View of Completed robot</a:t>
            </a:r>
          </a:p>
        </p:txBody>
      </p:sp>
      <p:pic>
        <p:nvPicPr>
          <p:cNvPr id="4" name="Google Shape;1057;p61" descr="Aluminum C-Channel 1x3x1x35" title="276-4359-000">
            <a:extLst>
              <a:ext uri="{FF2B5EF4-FFF2-40B4-BE49-F238E27FC236}">
                <a16:creationId xmlns:a16="http://schemas.microsoft.com/office/drawing/2014/main" id="{B3867BA6-5289-0075-C33D-4F6B499AE819}"/>
              </a:ext>
            </a:extLst>
          </p:cNvPr>
          <p:cNvPicPr preferRelativeResize="0"/>
          <p:nvPr/>
        </p:nvPicPr>
        <p:blipFill>
          <a:blip r:embed="rId8">
            <a:alphaModFix/>
          </a:blip>
          <a:stretch>
            <a:fillRect/>
          </a:stretch>
        </p:blipFill>
        <p:spPr>
          <a:xfrm rot="16200000">
            <a:off x="3491373" y="4967828"/>
            <a:ext cx="675394" cy="7059861"/>
          </a:xfrm>
          <a:prstGeom prst="rect">
            <a:avLst/>
          </a:prstGeom>
          <a:noFill/>
          <a:ln>
            <a:noFill/>
          </a:ln>
        </p:spPr>
      </p:pic>
      <p:pic>
        <p:nvPicPr>
          <p:cNvPr id="6" name="Google Shape;969;p57" descr="3.25&quot; Omni-Directional Wheel" title="276-3526">
            <a:extLst>
              <a:ext uri="{FF2B5EF4-FFF2-40B4-BE49-F238E27FC236}">
                <a16:creationId xmlns:a16="http://schemas.microsoft.com/office/drawing/2014/main" id="{2B6E72DF-72B9-7765-584E-7BDBBCA3D746}"/>
              </a:ext>
            </a:extLst>
          </p:cNvPr>
          <p:cNvPicPr preferRelativeResize="0"/>
          <p:nvPr/>
        </p:nvPicPr>
        <p:blipFill>
          <a:blip r:embed="rId9">
            <a:alphaModFix/>
          </a:blip>
          <a:stretch>
            <a:fillRect/>
          </a:stretch>
        </p:blipFill>
        <p:spPr>
          <a:xfrm>
            <a:off x="2075181" y="7761304"/>
            <a:ext cx="1490472" cy="1490472"/>
          </a:xfrm>
          <a:prstGeom prst="rect">
            <a:avLst/>
          </a:prstGeom>
          <a:noFill/>
          <a:ln>
            <a:noFill/>
          </a:ln>
        </p:spPr>
      </p:pic>
      <p:pic>
        <p:nvPicPr>
          <p:cNvPr id="8" name="Google Shape;942;p56" descr="3.25&quot; Traction Wheel" title="276-3525">
            <a:extLst>
              <a:ext uri="{FF2B5EF4-FFF2-40B4-BE49-F238E27FC236}">
                <a16:creationId xmlns:a16="http://schemas.microsoft.com/office/drawing/2014/main" id="{0E570F3B-A426-5A55-2E8C-C12FEE935A18}"/>
              </a:ext>
            </a:extLst>
          </p:cNvPr>
          <p:cNvPicPr preferRelativeResize="0"/>
          <p:nvPr/>
        </p:nvPicPr>
        <p:blipFill>
          <a:blip r:embed="rId10">
            <a:alphaModFix/>
          </a:blip>
          <a:stretch>
            <a:fillRect/>
          </a:stretch>
        </p:blipFill>
        <p:spPr>
          <a:xfrm>
            <a:off x="5636519" y="7766479"/>
            <a:ext cx="1472072" cy="1490472"/>
          </a:xfrm>
          <a:prstGeom prst="rect">
            <a:avLst/>
          </a:prstGeom>
          <a:noFill/>
          <a:ln>
            <a:noFill/>
          </a:ln>
        </p:spPr>
      </p:pic>
      <p:pic>
        <p:nvPicPr>
          <p:cNvPr id="12" name="Picture 11" descr="276-3526&#10;&#10;3.25&quot; Omni-Directional Wheel">
            <a:extLst>
              <a:ext uri="{FF2B5EF4-FFF2-40B4-BE49-F238E27FC236}">
                <a16:creationId xmlns:a16="http://schemas.microsoft.com/office/drawing/2014/main" id="{7012790A-7F14-678E-52DA-30E046B40839}"/>
              </a:ext>
            </a:extLst>
          </p:cNvPr>
          <p:cNvPicPr>
            <a:picLocks noChangeAspect="1"/>
          </p:cNvPicPr>
          <p:nvPr/>
        </p:nvPicPr>
        <p:blipFill>
          <a:blip r:embed="rId11"/>
          <a:stretch>
            <a:fillRect/>
          </a:stretch>
        </p:blipFill>
        <p:spPr>
          <a:xfrm>
            <a:off x="454051" y="7772906"/>
            <a:ext cx="1503657" cy="1485900"/>
          </a:xfrm>
          <a:prstGeom prst="rect">
            <a:avLst/>
          </a:prstGeom>
        </p:spPr>
      </p:pic>
      <p:pic>
        <p:nvPicPr>
          <p:cNvPr id="14" name="Picture 13" descr="276-3526&#10;&#10;3.25&quot; Omni-Directional Wheel">
            <a:extLst>
              <a:ext uri="{FF2B5EF4-FFF2-40B4-BE49-F238E27FC236}">
                <a16:creationId xmlns:a16="http://schemas.microsoft.com/office/drawing/2014/main" id="{46641A3D-E589-9250-F7BD-DFF29F20515D}"/>
              </a:ext>
            </a:extLst>
          </p:cNvPr>
          <p:cNvPicPr>
            <a:picLocks noChangeAspect="1"/>
          </p:cNvPicPr>
          <p:nvPr/>
        </p:nvPicPr>
        <p:blipFill>
          <a:blip r:embed="rId11"/>
          <a:stretch>
            <a:fillRect/>
          </a:stretch>
        </p:blipFill>
        <p:spPr>
          <a:xfrm>
            <a:off x="3885830" y="7776745"/>
            <a:ext cx="1503657" cy="1485900"/>
          </a:xfrm>
          <a:prstGeom prst="rect">
            <a:avLst/>
          </a:prstGeom>
        </p:spPr>
      </p:pic>
      <p:pic>
        <p:nvPicPr>
          <p:cNvPr id="18" name="Google Shape;1057;p61" descr="Aluminum C-Channel 1x3x1x35" title="276-4359-000">
            <a:extLst>
              <a:ext uri="{FF2B5EF4-FFF2-40B4-BE49-F238E27FC236}">
                <a16:creationId xmlns:a16="http://schemas.microsoft.com/office/drawing/2014/main" id="{DCAC1E16-54FA-A927-F6B4-B157437EC01A}"/>
              </a:ext>
            </a:extLst>
          </p:cNvPr>
          <p:cNvPicPr preferRelativeResize="0"/>
          <p:nvPr/>
        </p:nvPicPr>
        <p:blipFill>
          <a:blip r:embed="rId8">
            <a:alphaModFix/>
          </a:blip>
          <a:stretch>
            <a:fillRect/>
          </a:stretch>
        </p:blipFill>
        <p:spPr>
          <a:xfrm rot="16200000">
            <a:off x="3469121" y="4989815"/>
            <a:ext cx="660701" cy="7001040"/>
          </a:xfrm>
          <a:prstGeom prst="rect">
            <a:avLst/>
          </a:prstGeom>
          <a:noFill/>
          <a:ln>
            <a:noFill/>
          </a:ln>
        </p:spPr>
      </p:pic>
      <p:pic>
        <p:nvPicPr>
          <p:cNvPr id="7" name="Google Shape;1053;p61" descr="Aluminum C-Channel 1x2x1x35" title="276-2289-001">
            <a:extLst>
              <a:ext uri="{FF2B5EF4-FFF2-40B4-BE49-F238E27FC236}">
                <a16:creationId xmlns:a16="http://schemas.microsoft.com/office/drawing/2014/main" id="{1CE2CB41-34D8-3A14-EC9E-42E12BDD0BF6}"/>
              </a:ext>
            </a:extLst>
          </p:cNvPr>
          <p:cNvPicPr preferRelativeResize="0"/>
          <p:nvPr/>
        </p:nvPicPr>
        <p:blipFill>
          <a:blip r:embed="rId12">
            <a:alphaModFix/>
          </a:blip>
          <a:srcRect l="684" t="-13871" r="51013" b="-13249"/>
          <a:stretch/>
        </p:blipFill>
        <p:spPr>
          <a:xfrm rot="16200000">
            <a:off x="-1178124" y="6606025"/>
            <a:ext cx="3864675" cy="584529"/>
          </a:xfrm>
          <a:prstGeom prst="rect">
            <a:avLst/>
          </a:prstGeom>
          <a:noFill/>
          <a:ln>
            <a:noFill/>
          </a:ln>
        </p:spPr>
      </p:pic>
      <p:pic>
        <p:nvPicPr>
          <p:cNvPr id="10" name="Google Shape;1053;p61" descr="Aluminum C-Channel 1x2x1x35" title="276-2289-001">
            <a:extLst>
              <a:ext uri="{FF2B5EF4-FFF2-40B4-BE49-F238E27FC236}">
                <a16:creationId xmlns:a16="http://schemas.microsoft.com/office/drawing/2014/main" id="{515C5697-0819-DE94-C8BA-035A5858BD00}"/>
              </a:ext>
            </a:extLst>
          </p:cNvPr>
          <p:cNvPicPr preferRelativeResize="0"/>
          <p:nvPr/>
        </p:nvPicPr>
        <p:blipFill>
          <a:blip r:embed="rId12">
            <a:alphaModFix/>
          </a:blip>
          <a:srcRect l="60" t="-13454" r="21380" b="-5054"/>
          <a:stretch/>
        </p:blipFill>
        <p:spPr>
          <a:xfrm rot="16200000">
            <a:off x="2512030" y="5424912"/>
            <a:ext cx="6285417" cy="544938"/>
          </a:xfrm>
          <a:prstGeom prst="rect">
            <a:avLst/>
          </a:prstGeom>
          <a:noFill/>
          <a:ln>
            <a:noFill/>
          </a:ln>
        </p:spPr>
      </p:pic>
      <p:pic>
        <p:nvPicPr>
          <p:cNvPr id="21" name="Google Shape;893;p55" descr="Tank Tread Links" title="276-2168-002">
            <a:extLst>
              <a:ext uri="{FF2B5EF4-FFF2-40B4-BE49-F238E27FC236}">
                <a16:creationId xmlns:a16="http://schemas.microsoft.com/office/drawing/2014/main" id="{49CAE837-944D-7469-0D65-580E127DC899}"/>
              </a:ext>
            </a:extLst>
          </p:cNvPr>
          <p:cNvPicPr preferRelativeResize="0"/>
          <p:nvPr/>
        </p:nvPicPr>
        <p:blipFill>
          <a:blip r:embed="rId6">
            <a:alphaModFix/>
          </a:blip>
          <a:srcRect l="-17116" t="-416284" r="-97253" b="-500122"/>
          <a:stretch/>
        </p:blipFill>
        <p:spPr>
          <a:xfrm rot="19020000">
            <a:off x="2955693" y="1733953"/>
            <a:ext cx="4792662" cy="1858802"/>
          </a:xfrm>
          <a:prstGeom prst="rect">
            <a:avLst/>
          </a:prstGeom>
          <a:noFill/>
          <a:ln>
            <a:noFill/>
          </a:ln>
        </p:spPr>
      </p:pic>
      <p:pic>
        <p:nvPicPr>
          <p:cNvPr id="23" name="Google Shape;893;p55" descr="Tank Tread Links" title="276-2168-002">
            <a:extLst>
              <a:ext uri="{FF2B5EF4-FFF2-40B4-BE49-F238E27FC236}">
                <a16:creationId xmlns:a16="http://schemas.microsoft.com/office/drawing/2014/main" id="{EA8E1DD9-B18E-4C79-4921-EE6C5438C154}"/>
              </a:ext>
            </a:extLst>
          </p:cNvPr>
          <p:cNvPicPr preferRelativeResize="0"/>
          <p:nvPr/>
        </p:nvPicPr>
        <p:blipFill>
          <a:blip r:embed="rId6">
            <a:alphaModFix/>
          </a:blip>
          <a:srcRect l="-161" r="76741" b="3223"/>
          <a:stretch/>
        </p:blipFill>
        <p:spPr>
          <a:xfrm>
            <a:off x="5405353" y="2343385"/>
            <a:ext cx="523588" cy="176986"/>
          </a:xfrm>
          <a:prstGeom prst="rect">
            <a:avLst/>
          </a:prstGeom>
          <a:noFill/>
          <a:ln>
            <a:noFill/>
          </a:ln>
        </p:spPr>
      </p:pic>
      <p:pic>
        <p:nvPicPr>
          <p:cNvPr id="25" name="Google Shape;893;p55" descr="Tank Tread Links" title="276-2168-002">
            <a:extLst>
              <a:ext uri="{FF2B5EF4-FFF2-40B4-BE49-F238E27FC236}">
                <a16:creationId xmlns:a16="http://schemas.microsoft.com/office/drawing/2014/main" id="{F65F9C2F-D4C8-7818-124A-1CC406D412E5}"/>
              </a:ext>
            </a:extLst>
          </p:cNvPr>
          <p:cNvPicPr preferRelativeResize="0"/>
          <p:nvPr/>
        </p:nvPicPr>
        <p:blipFill>
          <a:blip r:embed="rId6">
            <a:alphaModFix/>
          </a:blip>
          <a:srcRect l="3039" t="25356" r="68260" b="27392"/>
          <a:stretch/>
        </p:blipFill>
        <p:spPr>
          <a:xfrm rot="3120000" flipV="1">
            <a:off x="5775536" y="2554379"/>
            <a:ext cx="730158" cy="208550"/>
          </a:xfrm>
          <a:prstGeom prst="rect">
            <a:avLst/>
          </a:prstGeom>
          <a:noFill/>
          <a:ln>
            <a:noFill/>
          </a:ln>
        </p:spPr>
      </p:pic>
      <p:pic>
        <p:nvPicPr>
          <p:cNvPr id="27" name="Google Shape;893;p55" descr="Tank Tread Links" title="276-2168-002">
            <a:extLst>
              <a:ext uri="{FF2B5EF4-FFF2-40B4-BE49-F238E27FC236}">
                <a16:creationId xmlns:a16="http://schemas.microsoft.com/office/drawing/2014/main" id="{E1E910F6-1CD1-69B8-4713-9E0B6CD7A643}"/>
              </a:ext>
            </a:extLst>
          </p:cNvPr>
          <p:cNvPicPr preferRelativeResize="0"/>
          <p:nvPr/>
        </p:nvPicPr>
        <p:blipFill>
          <a:blip r:embed="rId6">
            <a:alphaModFix/>
          </a:blip>
          <a:stretch>
            <a:fillRect/>
          </a:stretch>
        </p:blipFill>
        <p:spPr>
          <a:xfrm rot="5400000">
            <a:off x="5134578" y="3553296"/>
            <a:ext cx="2235709" cy="182880"/>
          </a:xfrm>
          <a:prstGeom prst="rect">
            <a:avLst/>
          </a:prstGeom>
          <a:noFill/>
          <a:ln>
            <a:noFill/>
          </a:ln>
        </p:spPr>
      </p:pic>
      <p:pic>
        <p:nvPicPr>
          <p:cNvPr id="35" name="Google Shape;893;p55" descr="Tank Tread Links" title="276-2168-002">
            <a:extLst>
              <a:ext uri="{FF2B5EF4-FFF2-40B4-BE49-F238E27FC236}">
                <a16:creationId xmlns:a16="http://schemas.microsoft.com/office/drawing/2014/main" id="{C6422F12-56EF-A097-9009-C36DDF83D373}"/>
              </a:ext>
            </a:extLst>
          </p:cNvPr>
          <p:cNvPicPr preferRelativeResize="0"/>
          <p:nvPr/>
        </p:nvPicPr>
        <p:blipFill>
          <a:blip r:embed="rId6">
            <a:alphaModFix/>
          </a:blip>
          <a:stretch>
            <a:fillRect/>
          </a:stretch>
        </p:blipFill>
        <p:spPr>
          <a:xfrm rot="8760000" flipV="1">
            <a:off x="2350654" y="6205822"/>
            <a:ext cx="2320007" cy="255175"/>
          </a:xfrm>
          <a:prstGeom prst="rect">
            <a:avLst/>
          </a:prstGeom>
          <a:noFill/>
          <a:ln>
            <a:noFill/>
          </a:ln>
        </p:spPr>
      </p:pic>
      <p:pic>
        <p:nvPicPr>
          <p:cNvPr id="39" name="Google Shape;893;p55" descr="Tank Tread Links" title="276-2168-002">
            <a:extLst>
              <a:ext uri="{FF2B5EF4-FFF2-40B4-BE49-F238E27FC236}">
                <a16:creationId xmlns:a16="http://schemas.microsoft.com/office/drawing/2014/main" id="{FF3F58E6-CF00-CF0B-79F5-56B801CF9008}"/>
              </a:ext>
            </a:extLst>
          </p:cNvPr>
          <p:cNvPicPr preferRelativeResize="0"/>
          <p:nvPr/>
        </p:nvPicPr>
        <p:blipFill>
          <a:blip r:embed="rId6">
            <a:alphaModFix/>
          </a:blip>
          <a:stretch>
            <a:fillRect/>
          </a:stretch>
        </p:blipFill>
        <p:spPr>
          <a:xfrm rot="-2040000">
            <a:off x="946035" y="5691812"/>
            <a:ext cx="2235709" cy="182880"/>
          </a:xfrm>
          <a:prstGeom prst="rect">
            <a:avLst/>
          </a:prstGeom>
          <a:noFill/>
          <a:ln>
            <a:noFill/>
          </a:ln>
        </p:spPr>
      </p:pic>
      <p:pic>
        <p:nvPicPr>
          <p:cNvPr id="41" name="Google Shape;916;p55" descr="High Strength 18T Sprocket" title="276-2252-305">
            <a:extLst>
              <a:ext uri="{FF2B5EF4-FFF2-40B4-BE49-F238E27FC236}">
                <a16:creationId xmlns:a16="http://schemas.microsoft.com/office/drawing/2014/main" id="{39F12AC8-5660-9BB1-5BA9-C9D0CAB7E919}"/>
              </a:ext>
            </a:extLst>
          </p:cNvPr>
          <p:cNvPicPr preferRelativeResize="0"/>
          <p:nvPr/>
        </p:nvPicPr>
        <p:blipFill>
          <a:blip r:embed="rId7">
            <a:alphaModFix/>
          </a:blip>
          <a:stretch>
            <a:fillRect/>
          </a:stretch>
        </p:blipFill>
        <p:spPr>
          <a:xfrm>
            <a:off x="1296649" y="6096662"/>
            <a:ext cx="1106424" cy="1128552"/>
          </a:xfrm>
          <a:prstGeom prst="rect">
            <a:avLst/>
          </a:prstGeom>
          <a:noFill/>
          <a:ln>
            <a:noFill/>
          </a:ln>
        </p:spPr>
      </p:pic>
      <p:pic>
        <p:nvPicPr>
          <p:cNvPr id="45" name="Google Shape;893;p55" descr="Tank Tread Links" title="276-2168-002">
            <a:extLst>
              <a:ext uri="{FF2B5EF4-FFF2-40B4-BE49-F238E27FC236}">
                <a16:creationId xmlns:a16="http://schemas.microsoft.com/office/drawing/2014/main" id="{179EFF7F-AE67-50C5-64F7-ED873384051E}"/>
              </a:ext>
            </a:extLst>
          </p:cNvPr>
          <p:cNvPicPr preferRelativeResize="0"/>
          <p:nvPr/>
        </p:nvPicPr>
        <p:blipFill>
          <a:blip r:embed="rId6">
            <a:alphaModFix/>
          </a:blip>
          <a:srcRect l="5228" t="-46015" r="29614" b="-90591"/>
          <a:stretch/>
        </p:blipFill>
        <p:spPr>
          <a:xfrm rot="9780000">
            <a:off x="1177310" y="6836460"/>
            <a:ext cx="1456762" cy="432704"/>
          </a:xfrm>
          <a:prstGeom prst="rect">
            <a:avLst/>
          </a:prstGeom>
          <a:noFill/>
          <a:ln>
            <a:noFill/>
          </a:ln>
        </p:spPr>
      </p:pic>
      <p:pic>
        <p:nvPicPr>
          <p:cNvPr id="47" name="Google Shape;893;p55" descr="Tank Tread Links" title="276-2168-002">
            <a:extLst>
              <a:ext uri="{FF2B5EF4-FFF2-40B4-BE49-F238E27FC236}">
                <a16:creationId xmlns:a16="http://schemas.microsoft.com/office/drawing/2014/main" id="{353F21EE-5027-8251-DE77-CF0E9D1582E8}"/>
              </a:ext>
            </a:extLst>
          </p:cNvPr>
          <p:cNvPicPr preferRelativeResize="0"/>
          <p:nvPr/>
        </p:nvPicPr>
        <p:blipFill>
          <a:blip r:embed="rId6">
            <a:alphaModFix/>
          </a:blip>
          <a:srcRect l="51555" r="-3677" b="-26287"/>
          <a:stretch/>
        </p:blipFill>
        <p:spPr>
          <a:xfrm rot="15660000">
            <a:off x="825816" y="6620960"/>
            <a:ext cx="1165281" cy="230953"/>
          </a:xfrm>
          <a:prstGeom prst="rect">
            <a:avLst/>
          </a:prstGeom>
          <a:noFill/>
          <a:ln>
            <a:noFill/>
          </a:ln>
        </p:spPr>
      </p:pic>
      <p:pic>
        <p:nvPicPr>
          <p:cNvPr id="9" name="Google Shape;1053;p61" descr="Aluminum C-Channel 1x2x1x35" title="276-2289-001">
            <a:extLst>
              <a:ext uri="{FF2B5EF4-FFF2-40B4-BE49-F238E27FC236}">
                <a16:creationId xmlns:a16="http://schemas.microsoft.com/office/drawing/2014/main" id="{BCD7AABA-3FAB-C9C2-DDA9-325006A7B7A8}"/>
              </a:ext>
            </a:extLst>
          </p:cNvPr>
          <p:cNvPicPr preferRelativeResize="0"/>
          <p:nvPr/>
        </p:nvPicPr>
        <p:blipFill>
          <a:blip r:embed="rId12">
            <a:alphaModFix/>
          </a:blip>
          <a:srcRect l="-14865" t="-284091" r="32114" b="-165888"/>
          <a:stretch/>
        </p:blipFill>
        <p:spPr>
          <a:xfrm>
            <a:off x="-369459" y="5288045"/>
            <a:ext cx="6311840" cy="2528950"/>
          </a:xfrm>
          <a:prstGeom prst="rect">
            <a:avLst/>
          </a:prstGeom>
          <a:noFill/>
          <a:ln>
            <a:noFill/>
          </a:ln>
        </p:spPr>
      </p:pic>
      <p:pic>
        <p:nvPicPr>
          <p:cNvPr id="11" name="Google Shape;801;p52" descr="Air Pressure Regulator + Mounting Bracket&#10;" title="276-8750">
            <a:extLst>
              <a:ext uri="{FF2B5EF4-FFF2-40B4-BE49-F238E27FC236}">
                <a16:creationId xmlns:a16="http://schemas.microsoft.com/office/drawing/2014/main" id="{554B6B09-DD23-E099-241A-2FA5E26730F7}"/>
              </a:ext>
            </a:extLst>
          </p:cNvPr>
          <p:cNvPicPr preferRelativeResize="0"/>
          <p:nvPr/>
        </p:nvPicPr>
        <p:blipFill rotWithShape="1">
          <a:blip r:embed="rId13">
            <a:alphaModFix/>
          </a:blip>
          <a:srcRect l="39" r="39"/>
          <a:stretch/>
        </p:blipFill>
        <p:spPr>
          <a:xfrm rot="5400000">
            <a:off x="5865369" y="5650541"/>
            <a:ext cx="1097281" cy="1037785"/>
          </a:xfrm>
          <a:prstGeom prst="rect">
            <a:avLst/>
          </a:prstGeom>
          <a:noFill/>
          <a:ln>
            <a:noFill/>
          </a:ln>
        </p:spPr>
      </p:pic>
      <p:pic>
        <p:nvPicPr>
          <p:cNvPr id="24" name="Google Shape;1161;p64" descr="1-Post Hex Nut Retainer w Bearing Flat" title="276-6481">
            <a:extLst>
              <a:ext uri="{FF2B5EF4-FFF2-40B4-BE49-F238E27FC236}">
                <a16:creationId xmlns:a16="http://schemas.microsoft.com/office/drawing/2014/main" id="{6106E110-F10C-E3A9-89BF-6B4A18AB818D}"/>
              </a:ext>
            </a:extLst>
          </p:cNvPr>
          <p:cNvPicPr preferRelativeResize="0"/>
          <p:nvPr/>
        </p:nvPicPr>
        <p:blipFill>
          <a:blip r:embed="rId14">
            <a:alphaModFix/>
          </a:blip>
          <a:stretch>
            <a:fillRect/>
          </a:stretch>
        </p:blipFill>
        <p:spPr>
          <a:xfrm rot="5400000" flipH="1">
            <a:off x="5537664" y="2685016"/>
            <a:ext cx="582703" cy="215232"/>
          </a:xfrm>
          <a:prstGeom prst="rect">
            <a:avLst/>
          </a:prstGeom>
          <a:noFill/>
          <a:ln>
            <a:noFill/>
          </a:ln>
        </p:spPr>
      </p:pic>
      <p:pic>
        <p:nvPicPr>
          <p:cNvPr id="38" name="Google Shape;1105;p63" descr="C-Channel Coupler Gusset" title="276-2575">
            <a:extLst>
              <a:ext uri="{FF2B5EF4-FFF2-40B4-BE49-F238E27FC236}">
                <a16:creationId xmlns:a16="http://schemas.microsoft.com/office/drawing/2014/main" id="{82E23DEE-A891-2B2A-F4D3-125BD4B2873E}"/>
              </a:ext>
            </a:extLst>
          </p:cNvPr>
          <p:cNvPicPr preferRelativeResize="0"/>
          <p:nvPr/>
        </p:nvPicPr>
        <p:blipFill>
          <a:blip r:embed="rId15">
            <a:alphaModFix/>
          </a:blip>
          <a:stretch>
            <a:fillRect/>
          </a:stretch>
        </p:blipFill>
        <p:spPr>
          <a:xfrm>
            <a:off x="984552" y="6167566"/>
            <a:ext cx="234313" cy="399740"/>
          </a:xfrm>
          <a:prstGeom prst="rect">
            <a:avLst/>
          </a:prstGeom>
          <a:noFill/>
          <a:ln>
            <a:noFill/>
          </a:ln>
        </p:spPr>
      </p:pic>
      <p:pic>
        <p:nvPicPr>
          <p:cNvPr id="42" name="Google Shape;746;p51" descr="V5 Smart Motor" title="276-4840">
            <a:extLst>
              <a:ext uri="{FF2B5EF4-FFF2-40B4-BE49-F238E27FC236}">
                <a16:creationId xmlns:a16="http://schemas.microsoft.com/office/drawing/2014/main" id="{B9120305-BCD3-38F8-9844-F30346DFCAA6}"/>
              </a:ext>
            </a:extLst>
          </p:cNvPr>
          <p:cNvPicPr preferRelativeResize="0"/>
          <p:nvPr/>
        </p:nvPicPr>
        <p:blipFill>
          <a:blip r:embed="rId16">
            <a:alphaModFix/>
          </a:blip>
          <a:stretch>
            <a:fillRect/>
          </a:stretch>
        </p:blipFill>
        <p:spPr>
          <a:xfrm>
            <a:off x="451742" y="7089429"/>
            <a:ext cx="601176" cy="1033273"/>
          </a:xfrm>
          <a:prstGeom prst="rect">
            <a:avLst/>
          </a:prstGeom>
          <a:noFill/>
          <a:ln>
            <a:noFill/>
          </a:ln>
        </p:spPr>
      </p:pic>
    </p:spTree>
    <p:extLst>
      <p:ext uri="{BB962C8B-B14F-4D97-AF65-F5344CB8AC3E}">
        <p14:creationId xmlns:p14="http://schemas.microsoft.com/office/powerpoint/2010/main" val="851319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Google Shape;1054;p61" descr="Aluminum C-Channel 1x2x1x35" title="276-2289-001">
            <a:extLst>
              <a:ext uri="{FF2B5EF4-FFF2-40B4-BE49-F238E27FC236}">
                <a16:creationId xmlns:a16="http://schemas.microsoft.com/office/drawing/2014/main" id="{108A1D45-57AF-990C-4251-EF24C9A56068}"/>
              </a:ext>
            </a:extLst>
          </p:cNvPr>
          <p:cNvPicPr preferRelativeResize="0"/>
          <p:nvPr/>
        </p:nvPicPr>
        <p:blipFill>
          <a:blip r:embed="rId2">
            <a:alphaModFix/>
          </a:blip>
          <a:srcRect l="-228" t="4138" r="42018" b="7281"/>
          <a:stretch/>
        </p:blipFill>
        <p:spPr>
          <a:xfrm rot="16200000">
            <a:off x="-244904" y="4046519"/>
            <a:ext cx="4657365" cy="218698"/>
          </a:xfrm>
          <a:prstGeom prst="rect">
            <a:avLst/>
          </a:prstGeom>
          <a:noFill/>
          <a:ln>
            <a:noFill/>
          </a:ln>
        </p:spPr>
      </p:pic>
      <p:pic>
        <p:nvPicPr>
          <p:cNvPr id="17" name="Google Shape;1054;p61" descr="Aluminum C-Channel 1x2x1x35" title="276-2289-001">
            <a:extLst>
              <a:ext uri="{FF2B5EF4-FFF2-40B4-BE49-F238E27FC236}">
                <a16:creationId xmlns:a16="http://schemas.microsoft.com/office/drawing/2014/main" id="{6684664B-D381-58B0-FF46-8A3A1FDD370E}"/>
              </a:ext>
            </a:extLst>
          </p:cNvPr>
          <p:cNvPicPr preferRelativeResize="0"/>
          <p:nvPr/>
        </p:nvPicPr>
        <p:blipFill>
          <a:blip r:embed="rId2">
            <a:alphaModFix/>
          </a:blip>
          <a:srcRect l="-228" t="4138" r="42018" b="7281"/>
          <a:stretch/>
        </p:blipFill>
        <p:spPr>
          <a:xfrm rot="16200000">
            <a:off x="1978819" y="4080506"/>
            <a:ext cx="4657365" cy="218698"/>
          </a:xfrm>
          <a:prstGeom prst="rect">
            <a:avLst/>
          </a:prstGeom>
          <a:noFill/>
          <a:ln>
            <a:noFill/>
          </a:ln>
        </p:spPr>
      </p:pic>
      <p:pic>
        <p:nvPicPr>
          <p:cNvPr id="3" name="Google Shape;894;p55" descr="Tank Tread Links" title="276-2168-002">
            <a:extLst>
              <a:ext uri="{FF2B5EF4-FFF2-40B4-BE49-F238E27FC236}">
                <a16:creationId xmlns:a16="http://schemas.microsoft.com/office/drawing/2014/main" id="{636E4738-1280-1799-1798-F7FC6A41D137}"/>
              </a:ext>
            </a:extLst>
          </p:cNvPr>
          <p:cNvPicPr preferRelativeResize="0"/>
          <p:nvPr/>
        </p:nvPicPr>
        <p:blipFill>
          <a:blip r:embed="rId3">
            <a:alphaModFix/>
          </a:blip>
          <a:stretch>
            <a:fillRect/>
          </a:stretch>
        </p:blipFill>
        <p:spPr>
          <a:xfrm rot="16200000">
            <a:off x="2740273" y="2887921"/>
            <a:ext cx="2231138" cy="685800"/>
          </a:xfrm>
          <a:prstGeom prst="rect">
            <a:avLst/>
          </a:prstGeom>
          <a:noFill/>
          <a:ln>
            <a:noFill/>
          </a:ln>
        </p:spPr>
      </p:pic>
      <p:pic>
        <p:nvPicPr>
          <p:cNvPr id="56" name="Google Shape;794;p52" descr="200mL Air Tank" title="276-8750">
            <a:extLst>
              <a:ext uri="{FF2B5EF4-FFF2-40B4-BE49-F238E27FC236}">
                <a16:creationId xmlns:a16="http://schemas.microsoft.com/office/drawing/2014/main" id="{562326ED-5253-69B5-44DF-B40B30D00393}"/>
              </a:ext>
            </a:extLst>
          </p:cNvPr>
          <p:cNvPicPr preferRelativeResize="0"/>
          <p:nvPr/>
        </p:nvPicPr>
        <p:blipFill rotWithShape="1">
          <a:blip r:embed="rId4">
            <a:alphaModFix/>
          </a:blip>
          <a:srcRect t="228" b="228"/>
          <a:stretch/>
        </p:blipFill>
        <p:spPr>
          <a:xfrm rot="5400000">
            <a:off x="3475441" y="4539920"/>
            <a:ext cx="3497580" cy="723123"/>
          </a:xfrm>
          <a:prstGeom prst="rect">
            <a:avLst/>
          </a:prstGeom>
          <a:noFill/>
          <a:ln>
            <a:noFill/>
          </a:ln>
        </p:spPr>
      </p:pic>
      <p:pic>
        <p:nvPicPr>
          <p:cNvPr id="66" name="Google Shape;894;p55" descr="Tank Tread Links" title="276-2168-002">
            <a:extLst>
              <a:ext uri="{FF2B5EF4-FFF2-40B4-BE49-F238E27FC236}">
                <a16:creationId xmlns:a16="http://schemas.microsoft.com/office/drawing/2014/main" id="{7705E0F8-ACF7-C06C-8822-CFFAE7E11859}"/>
              </a:ext>
            </a:extLst>
          </p:cNvPr>
          <p:cNvPicPr preferRelativeResize="0"/>
          <p:nvPr/>
        </p:nvPicPr>
        <p:blipFill>
          <a:blip r:embed="rId3">
            <a:alphaModFix/>
          </a:blip>
          <a:stretch>
            <a:fillRect/>
          </a:stretch>
        </p:blipFill>
        <p:spPr>
          <a:xfrm rot="16200000">
            <a:off x="2739067" y="4845096"/>
            <a:ext cx="2231138" cy="685800"/>
          </a:xfrm>
          <a:prstGeom prst="rect">
            <a:avLst/>
          </a:prstGeom>
          <a:noFill/>
          <a:ln>
            <a:noFill/>
          </a:ln>
        </p:spPr>
      </p:pic>
      <p:sp>
        <p:nvSpPr>
          <p:cNvPr id="2" name="Title 1">
            <a:extLst>
              <a:ext uri="{FF2B5EF4-FFF2-40B4-BE49-F238E27FC236}">
                <a16:creationId xmlns:a16="http://schemas.microsoft.com/office/drawing/2014/main" id="{7F1BF89A-FA79-64BE-D1B0-87E5625AD91E}"/>
              </a:ext>
            </a:extLst>
          </p:cNvPr>
          <p:cNvSpPr>
            <a:spLocks noGrp="1"/>
          </p:cNvSpPr>
          <p:nvPr>
            <p:ph type="title"/>
          </p:nvPr>
        </p:nvSpPr>
        <p:spPr/>
        <p:txBody>
          <a:bodyPr/>
          <a:lstStyle/>
          <a:p>
            <a:r>
              <a:rPr lang="en-US"/>
              <a:t>Front veiw form completed robot</a:t>
            </a:r>
          </a:p>
        </p:txBody>
      </p:sp>
      <p:pic>
        <p:nvPicPr>
          <p:cNvPr id="4" name="Google Shape;995;p58" descr="Straight Flex Wheel (2&quot; OD x 1/2&quot; WD, 1/2&quot; Hex Bore, 30A)" title="276-6353">
            <a:extLst>
              <a:ext uri="{FF2B5EF4-FFF2-40B4-BE49-F238E27FC236}">
                <a16:creationId xmlns:a16="http://schemas.microsoft.com/office/drawing/2014/main" id="{CA9030BB-CD53-5125-6939-56D12713D34C}"/>
              </a:ext>
            </a:extLst>
          </p:cNvPr>
          <p:cNvPicPr preferRelativeResize="0"/>
          <p:nvPr/>
        </p:nvPicPr>
        <p:blipFill>
          <a:blip r:embed="rId5">
            <a:alphaModFix/>
          </a:blip>
          <a:stretch>
            <a:fillRect/>
          </a:stretch>
        </p:blipFill>
        <p:spPr>
          <a:xfrm>
            <a:off x="4062890" y="6459500"/>
            <a:ext cx="233172" cy="914400"/>
          </a:xfrm>
          <a:prstGeom prst="rect">
            <a:avLst/>
          </a:prstGeom>
          <a:noFill/>
          <a:ln>
            <a:noFill/>
          </a:ln>
        </p:spPr>
      </p:pic>
      <p:pic>
        <p:nvPicPr>
          <p:cNvPr id="6" name="Google Shape;995;p58" descr="Straight Flex Wheel (2&quot; OD x 1/2&quot; WD, 1/2&quot; Hex Bore, 30A)" title="276-6353">
            <a:extLst>
              <a:ext uri="{FF2B5EF4-FFF2-40B4-BE49-F238E27FC236}">
                <a16:creationId xmlns:a16="http://schemas.microsoft.com/office/drawing/2014/main" id="{E30B6FB9-AC20-8E48-0AF3-FB72FF5603C7}"/>
              </a:ext>
            </a:extLst>
          </p:cNvPr>
          <p:cNvPicPr preferRelativeResize="0"/>
          <p:nvPr/>
        </p:nvPicPr>
        <p:blipFill>
          <a:blip r:embed="rId5">
            <a:alphaModFix/>
          </a:blip>
          <a:stretch>
            <a:fillRect/>
          </a:stretch>
        </p:blipFill>
        <p:spPr>
          <a:xfrm>
            <a:off x="4345994" y="6456786"/>
            <a:ext cx="233172" cy="914400"/>
          </a:xfrm>
          <a:prstGeom prst="rect">
            <a:avLst/>
          </a:prstGeom>
          <a:noFill/>
          <a:ln>
            <a:noFill/>
          </a:ln>
        </p:spPr>
      </p:pic>
      <p:pic>
        <p:nvPicPr>
          <p:cNvPr id="10" name="Google Shape;995;p58" descr="Straight Flex Wheel (2&quot; OD x 1/2&quot; WD, 1/2&quot; Hex Bore, 30A)" title="276-6353">
            <a:extLst>
              <a:ext uri="{FF2B5EF4-FFF2-40B4-BE49-F238E27FC236}">
                <a16:creationId xmlns:a16="http://schemas.microsoft.com/office/drawing/2014/main" id="{EE1291A0-90AE-03DD-0A67-EB4A79DE878C}"/>
              </a:ext>
            </a:extLst>
          </p:cNvPr>
          <p:cNvPicPr preferRelativeResize="0"/>
          <p:nvPr/>
        </p:nvPicPr>
        <p:blipFill>
          <a:blip r:embed="rId5">
            <a:alphaModFix/>
          </a:blip>
          <a:stretch>
            <a:fillRect/>
          </a:stretch>
        </p:blipFill>
        <p:spPr>
          <a:xfrm>
            <a:off x="3671350" y="6457681"/>
            <a:ext cx="233172" cy="914400"/>
          </a:xfrm>
          <a:prstGeom prst="rect">
            <a:avLst/>
          </a:prstGeom>
          <a:noFill/>
          <a:ln>
            <a:noFill/>
          </a:ln>
        </p:spPr>
      </p:pic>
      <p:pic>
        <p:nvPicPr>
          <p:cNvPr id="12" name="Google Shape;995;p58" descr="Straight Flex Wheel (2&quot; OD x 1/2&quot; WD, 1/2&quot; Hex Bore, 30A)" title="276-6353">
            <a:extLst>
              <a:ext uri="{FF2B5EF4-FFF2-40B4-BE49-F238E27FC236}">
                <a16:creationId xmlns:a16="http://schemas.microsoft.com/office/drawing/2014/main" id="{B1BB3FEA-DA31-DE6C-D03D-F585173188B2}"/>
              </a:ext>
            </a:extLst>
          </p:cNvPr>
          <p:cNvPicPr preferRelativeResize="0"/>
          <p:nvPr/>
        </p:nvPicPr>
        <p:blipFill>
          <a:blip r:embed="rId5">
            <a:alphaModFix/>
          </a:blip>
          <a:stretch>
            <a:fillRect/>
          </a:stretch>
        </p:blipFill>
        <p:spPr>
          <a:xfrm>
            <a:off x="4618225" y="6439675"/>
            <a:ext cx="233172" cy="989462"/>
          </a:xfrm>
          <a:prstGeom prst="rect">
            <a:avLst/>
          </a:prstGeom>
          <a:noFill/>
          <a:ln>
            <a:noFill/>
          </a:ln>
        </p:spPr>
      </p:pic>
      <p:pic>
        <p:nvPicPr>
          <p:cNvPr id="16" name="Google Shape;995;p58" descr="Straight Flex Wheel (2&quot; OD x 1/2&quot; WD, 1/2&quot; Hex Bore, 30A)" title="276-6353">
            <a:extLst>
              <a:ext uri="{FF2B5EF4-FFF2-40B4-BE49-F238E27FC236}">
                <a16:creationId xmlns:a16="http://schemas.microsoft.com/office/drawing/2014/main" id="{93EC692C-9619-55B5-3CC1-78291EAEBA59}"/>
              </a:ext>
            </a:extLst>
          </p:cNvPr>
          <p:cNvPicPr preferRelativeResize="0"/>
          <p:nvPr/>
        </p:nvPicPr>
        <p:blipFill>
          <a:blip r:embed="rId5">
            <a:alphaModFix/>
          </a:blip>
          <a:stretch>
            <a:fillRect/>
          </a:stretch>
        </p:blipFill>
        <p:spPr>
          <a:xfrm>
            <a:off x="3281401" y="6446192"/>
            <a:ext cx="233172" cy="914400"/>
          </a:xfrm>
          <a:prstGeom prst="rect">
            <a:avLst/>
          </a:prstGeom>
          <a:noFill/>
          <a:ln>
            <a:noFill/>
          </a:ln>
        </p:spPr>
      </p:pic>
      <p:pic>
        <p:nvPicPr>
          <p:cNvPr id="18" name="Google Shape;995;p58" descr="Straight Flex Wheel (2&quot; OD x 1/2&quot; WD, 1/2&quot; Hex Bore, 30A)" title="276-6353">
            <a:extLst>
              <a:ext uri="{FF2B5EF4-FFF2-40B4-BE49-F238E27FC236}">
                <a16:creationId xmlns:a16="http://schemas.microsoft.com/office/drawing/2014/main" id="{63E2D217-0A9A-AC90-CC9A-5B35D3954110}"/>
              </a:ext>
            </a:extLst>
          </p:cNvPr>
          <p:cNvPicPr preferRelativeResize="0"/>
          <p:nvPr/>
        </p:nvPicPr>
        <p:blipFill>
          <a:blip r:embed="rId5">
            <a:alphaModFix/>
          </a:blip>
          <a:stretch>
            <a:fillRect/>
          </a:stretch>
        </p:blipFill>
        <p:spPr>
          <a:xfrm>
            <a:off x="2952872" y="6427226"/>
            <a:ext cx="233172" cy="914400"/>
          </a:xfrm>
          <a:prstGeom prst="rect">
            <a:avLst/>
          </a:prstGeom>
          <a:noFill/>
          <a:ln>
            <a:noFill/>
          </a:ln>
        </p:spPr>
      </p:pic>
      <p:pic>
        <p:nvPicPr>
          <p:cNvPr id="20" name="Google Shape;995;p58" descr="Straight Flex Wheel (2&quot; OD x 1/2&quot; WD, 1/2&quot; Hex Bore, 30A)" title="276-6353">
            <a:extLst>
              <a:ext uri="{FF2B5EF4-FFF2-40B4-BE49-F238E27FC236}">
                <a16:creationId xmlns:a16="http://schemas.microsoft.com/office/drawing/2014/main" id="{59B9090E-4EF8-E456-0C33-1BB885365CB2}"/>
              </a:ext>
            </a:extLst>
          </p:cNvPr>
          <p:cNvPicPr preferRelativeResize="0"/>
          <p:nvPr/>
        </p:nvPicPr>
        <p:blipFill>
          <a:blip r:embed="rId5">
            <a:alphaModFix/>
          </a:blip>
          <a:stretch>
            <a:fillRect/>
          </a:stretch>
        </p:blipFill>
        <p:spPr>
          <a:xfrm>
            <a:off x="4947850" y="6490302"/>
            <a:ext cx="233172" cy="914400"/>
          </a:xfrm>
          <a:prstGeom prst="rect">
            <a:avLst/>
          </a:prstGeom>
          <a:noFill/>
          <a:ln>
            <a:noFill/>
          </a:ln>
        </p:spPr>
      </p:pic>
      <p:pic>
        <p:nvPicPr>
          <p:cNvPr id="5" name="Google Shape;1506;p74" descr="Aluminum U-Channel 2x2x2x20" title="276-6240-001">
            <a:extLst>
              <a:ext uri="{FF2B5EF4-FFF2-40B4-BE49-F238E27FC236}">
                <a16:creationId xmlns:a16="http://schemas.microsoft.com/office/drawing/2014/main" id="{38638A7A-CCEA-CA1D-C140-C7229D5E9512}"/>
              </a:ext>
            </a:extLst>
          </p:cNvPr>
          <p:cNvPicPr preferRelativeResize="0"/>
          <p:nvPr/>
        </p:nvPicPr>
        <p:blipFill>
          <a:blip r:embed="rId6">
            <a:alphaModFix/>
          </a:blip>
          <a:stretch>
            <a:fillRect/>
          </a:stretch>
        </p:blipFill>
        <p:spPr>
          <a:xfrm rot="16200000">
            <a:off x="1679148" y="6540416"/>
            <a:ext cx="329184" cy="293403"/>
          </a:xfrm>
          <a:prstGeom prst="rect">
            <a:avLst/>
          </a:prstGeom>
          <a:noFill/>
          <a:ln>
            <a:noFill/>
          </a:ln>
        </p:spPr>
      </p:pic>
      <p:pic>
        <p:nvPicPr>
          <p:cNvPr id="35" name="Google Shape;1056;p61" descr="Aluminum C-Channel 1x3x1x35" title="276-4359-000">
            <a:extLst>
              <a:ext uri="{FF2B5EF4-FFF2-40B4-BE49-F238E27FC236}">
                <a16:creationId xmlns:a16="http://schemas.microsoft.com/office/drawing/2014/main" id="{CAFA86E5-CCD7-1E24-2343-3F805DF3538C}"/>
              </a:ext>
            </a:extLst>
          </p:cNvPr>
          <p:cNvPicPr preferRelativeResize="0"/>
          <p:nvPr/>
        </p:nvPicPr>
        <p:blipFill>
          <a:blip r:embed="rId7">
            <a:alphaModFix/>
          </a:blip>
          <a:stretch>
            <a:fillRect/>
          </a:stretch>
        </p:blipFill>
        <p:spPr>
          <a:xfrm rot="16200000">
            <a:off x="441762" y="6520206"/>
            <a:ext cx="685800" cy="254629"/>
          </a:xfrm>
          <a:prstGeom prst="rect">
            <a:avLst/>
          </a:prstGeom>
          <a:noFill/>
          <a:ln>
            <a:noFill/>
          </a:ln>
        </p:spPr>
      </p:pic>
      <p:pic>
        <p:nvPicPr>
          <p:cNvPr id="39" name="Google Shape;1056;p61" descr="Aluminum C-Channel 1x3x1x35" title="276-4359-000">
            <a:extLst>
              <a:ext uri="{FF2B5EF4-FFF2-40B4-BE49-F238E27FC236}">
                <a16:creationId xmlns:a16="http://schemas.microsoft.com/office/drawing/2014/main" id="{75F096D7-AE69-11FE-73F2-10E43909FE81}"/>
              </a:ext>
            </a:extLst>
          </p:cNvPr>
          <p:cNvPicPr preferRelativeResize="0"/>
          <p:nvPr/>
        </p:nvPicPr>
        <p:blipFill>
          <a:blip r:embed="rId7">
            <a:alphaModFix/>
          </a:blip>
          <a:stretch>
            <a:fillRect/>
          </a:stretch>
        </p:blipFill>
        <p:spPr>
          <a:xfrm rot="5400000">
            <a:off x="5972564" y="6571152"/>
            <a:ext cx="685800" cy="254629"/>
          </a:xfrm>
          <a:prstGeom prst="rect">
            <a:avLst/>
          </a:prstGeom>
          <a:noFill/>
          <a:ln>
            <a:noFill/>
          </a:ln>
        </p:spPr>
      </p:pic>
      <p:pic>
        <p:nvPicPr>
          <p:cNvPr id="7" name="Google Shape;968;p57" descr="3.25&quot; Omni-Directional Wheel" title="276-3526">
            <a:extLst>
              <a:ext uri="{FF2B5EF4-FFF2-40B4-BE49-F238E27FC236}">
                <a16:creationId xmlns:a16="http://schemas.microsoft.com/office/drawing/2014/main" id="{F76CFBF9-8BCF-0EC1-7C60-0E7A257C0C32}"/>
              </a:ext>
            </a:extLst>
          </p:cNvPr>
          <p:cNvPicPr preferRelativeResize="0"/>
          <p:nvPr/>
        </p:nvPicPr>
        <p:blipFill>
          <a:blip r:embed="rId8">
            <a:alphaModFix/>
          </a:blip>
          <a:stretch>
            <a:fillRect/>
          </a:stretch>
        </p:blipFill>
        <p:spPr>
          <a:xfrm>
            <a:off x="5953508" y="6425194"/>
            <a:ext cx="459212" cy="1481328"/>
          </a:xfrm>
          <a:prstGeom prst="rect">
            <a:avLst/>
          </a:prstGeom>
          <a:noFill/>
          <a:ln>
            <a:noFill/>
          </a:ln>
        </p:spPr>
      </p:pic>
      <p:pic>
        <p:nvPicPr>
          <p:cNvPr id="15" name="Google Shape;968;p57" descr="3.25&quot; Omni-Directional Wheel" title="276-3526">
            <a:extLst>
              <a:ext uri="{FF2B5EF4-FFF2-40B4-BE49-F238E27FC236}">
                <a16:creationId xmlns:a16="http://schemas.microsoft.com/office/drawing/2014/main" id="{DEA699C7-696F-43C5-3001-4C3135681E71}"/>
              </a:ext>
            </a:extLst>
          </p:cNvPr>
          <p:cNvPicPr preferRelativeResize="0"/>
          <p:nvPr/>
        </p:nvPicPr>
        <p:blipFill>
          <a:blip r:embed="rId8">
            <a:alphaModFix/>
          </a:blip>
          <a:stretch>
            <a:fillRect/>
          </a:stretch>
        </p:blipFill>
        <p:spPr>
          <a:xfrm>
            <a:off x="897740" y="6172111"/>
            <a:ext cx="459212" cy="1481328"/>
          </a:xfrm>
          <a:prstGeom prst="rect">
            <a:avLst/>
          </a:prstGeom>
          <a:noFill/>
          <a:ln>
            <a:noFill/>
          </a:ln>
        </p:spPr>
      </p:pic>
      <p:pic>
        <p:nvPicPr>
          <p:cNvPr id="50" name="Google Shape;1054;p61" descr="Aluminum C-Channel 1x2x1x35" title="276-2289-001">
            <a:extLst>
              <a:ext uri="{FF2B5EF4-FFF2-40B4-BE49-F238E27FC236}">
                <a16:creationId xmlns:a16="http://schemas.microsoft.com/office/drawing/2014/main" id="{2BF9C2A3-2585-F043-A13B-5C317E7B37DC}"/>
              </a:ext>
            </a:extLst>
          </p:cNvPr>
          <p:cNvPicPr preferRelativeResize="0"/>
          <p:nvPr/>
        </p:nvPicPr>
        <p:blipFill>
          <a:blip r:embed="rId2">
            <a:alphaModFix/>
          </a:blip>
          <a:srcRect l="40614" t="38554" r="-512" b="-17519"/>
          <a:stretch/>
        </p:blipFill>
        <p:spPr>
          <a:xfrm rot="5400000">
            <a:off x="3313113" y="5353620"/>
            <a:ext cx="4792485" cy="194954"/>
          </a:xfrm>
          <a:prstGeom prst="rect">
            <a:avLst/>
          </a:prstGeom>
          <a:noFill/>
          <a:ln>
            <a:noFill/>
          </a:ln>
        </p:spPr>
      </p:pic>
      <p:pic>
        <p:nvPicPr>
          <p:cNvPr id="11" name="Google Shape;1026;p59" descr="Aluminum C-Channel 1x2x1x25" title="276-2288-001">
            <a:extLst>
              <a:ext uri="{FF2B5EF4-FFF2-40B4-BE49-F238E27FC236}">
                <a16:creationId xmlns:a16="http://schemas.microsoft.com/office/drawing/2014/main" id="{E2C82FDD-B300-D7D7-1939-73813C487771}"/>
              </a:ext>
            </a:extLst>
          </p:cNvPr>
          <p:cNvPicPr preferRelativeResize="0"/>
          <p:nvPr/>
        </p:nvPicPr>
        <p:blipFill>
          <a:blip r:embed="rId9">
            <a:alphaModFix/>
          </a:blip>
          <a:srcRect l="18855" t="6602" r="294" b="-2438"/>
          <a:stretch/>
        </p:blipFill>
        <p:spPr>
          <a:xfrm>
            <a:off x="1591496" y="4142711"/>
            <a:ext cx="4620625" cy="438162"/>
          </a:xfrm>
          <a:prstGeom prst="rect">
            <a:avLst/>
          </a:prstGeom>
          <a:noFill/>
          <a:ln>
            <a:noFill/>
          </a:ln>
        </p:spPr>
      </p:pic>
      <p:pic>
        <p:nvPicPr>
          <p:cNvPr id="52" name="Google Shape;1054;p61" descr="Aluminum C-Channel 1x2x1x35" title="276-2289-001">
            <a:extLst>
              <a:ext uri="{FF2B5EF4-FFF2-40B4-BE49-F238E27FC236}">
                <a16:creationId xmlns:a16="http://schemas.microsoft.com/office/drawing/2014/main" id="{2CC16E09-48EE-0F11-49D5-12DC4744A1F8}"/>
              </a:ext>
            </a:extLst>
          </p:cNvPr>
          <p:cNvPicPr preferRelativeResize="0"/>
          <p:nvPr/>
        </p:nvPicPr>
        <p:blipFill>
          <a:blip r:embed="rId2">
            <a:alphaModFix/>
          </a:blip>
          <a:srcRect l="-228" t="4138" r="42018" b="7281"/>
          <a:stretch/>
        </p:blipFill>
        <p:spPr>
          <a:xfrm rot="16200000">
            <a:off x="-245010" y="5511655"/>
            <a:ext cx="4657365" cy="218698"/>
          </a:xfrm>
          <a:prstGeom prst="rect">
            <a:avLst/>
          </a:prstGeom>
          <a:noFill/>
          <a:ln>
            <a:noFill/>
          </a:ln>
        </p:spPr>
      </p:pic>
      <p:pic>
        <p:nvPicPr>
          <p:cNvPr id="57" name="Google Shape;995;p58" descr="Straight Flex Wheel (2&quot; OD x 1/2&quot; WD, 1/2&quot; Hex Bore, 30A)" title="276-6353">
            <a:extLst>
              <a:ext uri="{FF2B5EF4-FFF2-40B4-BE49-F238E27FC236}">
                <a16:creationId xmlns:a16="http://schemas.microsoft.com/office/drawing/2014/main" id="{78672332-C239-629A-5B1E-18244D02E799}"/>
              </a:ext>
            </a:extLst>
          </p:cNvPr>
          <p:cNvPicPr preferRelativeResize="0"/>
          <p:nvPr/>
        </p:nvPicPr>
        <p:blipFill>
          <a:blip r:embed="rId5">
            <a:alphaModFix/>
          </a:blip>
          <a:stretch>
            <a:fillRect/>
          </a:stretch>
        </p:blipFill>
        <p:spPr>
          <a:xfrm>
            <a:off x="2947297" y="1954502"/>
            <a:ext cx="233172" cy="944425"/>
          </a:xfrm>
          <a:prstGeom prst="rect">
            <a:avLst/>
          </a:prstGeom>
          <a:noFill/>
          <a:ln>
            <a:noFill/>
          </a:ln>
        </p:spPr>
      </p:pic>
      <p:pic>
        <p:nvPicPr>
          <p:cNvPr id="58" name="Google Shape;995;p58" descr="Straight Flex Wheel (2&quot; OD x 1/2&quot; WD, 1/2&quot; Hex Bore, 30A)" title="276-6353">
            <a:extLst>
              <a:ext uri="{FF2B5EF4-FFF2-40B4-BE49-F238E27FC236}">
                <a16:creationId xmlns:a16="http://schemas.microsoft.com/office/drawing/2014/main" id="{2B9B4CAA-F6F2-B973-CAEA-3C1FC9779AC4}"/>
              </a:ext>
            </a:extLst>
          </p:cNvPr>
          <p:cNvPicPr preferRelativeResize="0"/>
          <p:nvPr/>
        </p:nvPicPr>
        <p:blipFill>
          <a:blip r:embed="rId5">
            <a:alphaModFix/>
          </a:blip>
          <a:stretch>
            <a:fillRect/>
          </a:stretch>
        </p:blipFill>
        <p:spPr>
          <a:xfrm>
            <a:off x="4343746" y="1955176"/>
            <a:ext cx="233172" cy="914400"/>
          </a:xfrm>
          <a:prstGeom prst="rect">
            <a:avLst/>
          </a:prstGeom>
          <a:noFill/>
          <a:ln>
            <a:noFill/>
          </a:ln>
        </p:spPr>
      </p:pic>
      <p:pic>
        <p:nvPicPr>
          <p:cNvPr id="93" name="Google Shape;745;p51" descr="V5 Smart Motor" title="276-4840">
            <a:extLst>
              <a:ext uri="{FF2B5EF4-FFF2-40B4-BE49-F238E27FC236}">
                <a16:creationId xmlns:a16="http://schemas.microsoft.com/office/drawing/2014/main" id="{3676E319-BD45-14BF-DC07-F01A8A15583D}"/>
              </a:ext>
            </a:extLst>
          </p:cNvPr>
          <p:cNvPicPr preferRelativeResize="0"/>
          <p:nvPr/>
        </p:nvPicPr>
        <p:blipFill rotWithShape="1">
          <a:blip r:embed="rId10">
            <a:alphaModFix/>
          </a:blip>
          <a:srcRect t="-2778" b="4167"/>
          <a:stretch/>
        </p:blipFill>
        <p:spPr>
          <a:xfrm>
            <a:off x="616889" y="1592468"/>
            <a:ext cx="1315073" cy="1022173"/>
          </a:xfrm>
          <a:prstGeom prst="rect">
            <a:avLst/>
          </a:prstGeom>
          <a:noFill/>
          <a:ln>
            <a:noFill/>
          </a:ln>
        </p:spPr>
      </p:pic>
      <p:pic>
        <p:nvPicPr>
          <p:cNvPr id="45" name="Google Shape;995;p58" descr="Straight Flex Wheel (2&quot; OD x 1/2&quot; WD, 1/2&quot; Hex Bore, 30A)" title="276-6353">
            <a:extLst>
              <a:ext uri="{FF2B5EF4-FFF2-40B4-BE49-F238E27FC236}">
                <a16:creationId xmlns:a16="http://schemas.microsoft.com/office/drawing/2014/main" id="{6ABE9B7D-C059-E5F2-F031-F0C3257201A5}"/>
              </a:ext>
            </a:extLst>
          </p:cNvPr>
          <p:cNvPicPr preferRelativeResize="0"/>
          <p:nvPr/>
        </p:nvPicPr>
        <p:blipFill>
          <a:blip r:embed="rId5">
            <a:alphaModFix/>
          </a:blip>
          <a:stretch>
            <a:fillRect/>
          </a:stretch>
        </p:blipFill>
        <p:spPr>
          <a:xfrm>
            <a:off x="2579897" y="6409584"/>
            <a:ext cx="233172" cy="914400"/>
          </a:xfrm>
          <a:prstGeom prst="rect">
            <a:avLst/>
          </a:prstGeom>
          <a:noFill/>
          <a:ln>
            <a:noFill/>
          </a:ln>
        </p:spPr>
      </p:pic>
      <p:pic>
        <p:nvPicPr>
          <p:cNvPr id="32" name="Google Shape;745;p51" descr="V5 Smart Motor" title="276-4840">
            <a:extLst>
              <a:ext uri="{FF2B5EF4-FFF2-40B4-BE49-F238E27FC236}">
                <a16:creationId xmlns:a16="http://schemas.microsoft.com/office/drawing/2014/main" id="{BF7FF9B7-E7A0-0186-BE4F-109700E7ACF7}"/>
              </a:ext>
            </a:extLst>
          </p:cNvPr>
          <p:cNvPicPr preferRelativeResize="0"/>
          <p:nvPr/>
        </p:nvPicPr>
        <p:blipFill rotWithShape="1">
          <a:blip r:embed="rId10">
            <a:alphaModFix/>
          </a:blip>
          <a:srcRect t="159" b="159"/>
          <a:stretch/>
        </p:blipFill>
        <p:spPr>
          <a:xfrm>
            <a:off x="4385636" y="3185757"/>
            <a:ext cx="1315073" cy="1033273"/>
          </a:xfrm>
          <a:prstGeom prst="rect">
            <a:avLst/>
          </a:prstGeom>
          <a:noFill/>
          <a:ln>
            <a:noFill/>
          </a:ln>
        </p:spPr>
      </p:pic>
      <p:pic>
        <p:nvPicPr>
          <p:cNvPr id="13" name="Google Shape;1054;p61" descr="Aluminum C-Channel 1x2x1x35" title="276-2289-001">
            <a:extLst>
              <a:ext uri="{FF2B5EF4-FFF2-40B4-BE49-F238E27FC236}">
                <a16:creationId xmlns:a16="http://schemas.microsoft.com/office/drawing/2014/main" id="{A3F43002-7E85-9118-1CA4-3140133DF45B}"/>
              </a:ext>
            </a:extLst>
          </p:cNvPr>
          <p:cNvPicPr preferRelativeResize="0"/>
          <p:nvPr/>
        </p:nvPicPr>
        <p:blipFill>
          <a:blip r:embed="rId2">
            <a:alphaModFix/>
          </a:blip>
          <a:srcRect l="-228" t="4138" r="42018" b="7281"/>
          <a:stretch/>
        </p:blipFill>
        <p:spPr>
          <a:xfrm rot="16200000">
            <a:off x="1068183" y="4078803"/>
            <a:ext cx="4657365" cy="218698"/>
          </a:xfrm>
          <a:prstGeom prst="rect">
            <a:avLst/>
          </a:prstGeom>
          <a:noFill/>
          <a:ln>
            <a:noFill/>
          </a:ln>
        </p:spPr>
      </p:pic>
      <p:pic>
        <p:nvPicPr>
          <p:cNvPr id="95" name="Google Shape;1054;p61" descr="Aluminum C-Channel 1x2x1x35" title="276-2289-001">
            <a:extLst>
              <a:ext uri="{FF2B5EF4-FFF2-40B4-BE49-F238E27FC236}">
                <a16:creationId xmlns:a16="http://schemas.microsoft.com/office/drawing/2014/main" id="{5942DF2D-3674-1098-2A32-ACF4E4EDA0C3}"/>
              </a:ext>
            </a:extLst>
          </p:cNvPr>
          <p:cNvPicPr preferRelativeResize="0"/>
          <p:nvPr/>
        </p:nvPicPr>
        <p:blipFill>
          <a:blip r:embed="rId2">
            <a:alphaModFix/>
          </a:blip>
          <a:srcRect l="-228" t="4138" r="42018" b="7281"/>
          <a:stretch/>
        </p:blipFill>
        <p:spPr>
          <a:xfrm rot="16200000">
            <a:off x="3305250" y="3893316"/>
            <a:ext cx="4657365" cy="218698"/>
          </a:xfrm>
          <a:prstGeom prst="rect">
            <a:avLst/>
          </a:prstGeom>
          <a:noFill/>
          <a:ln>
            <a:noFill/>
          </a:ln>
        </p:spPr>
      </p:pic>
      <p:pic>
        <p:nvPicPr>
          <p:cNvPr id="30" name="Google Shape;745;p51" descr="V5 Smart Motor" title="276-4840">
            <a:extLst>
              <a:ext uri="{FF2B5EF4-FFF2-40B4-BE49-F238E27FC236}">
                <a16:creationId xmlns:a16="http://schemas.microsoft.com/office/drawing/2014/main" id="{B4598AB9-63DB-065B-63E4-E681177ABD59}"/>
              </a:ext>
            </a:extLst>
          </p:cNvPr>
          <p:cNvPicPr preferRelativeResize="0"/>
          <p:nvPr/>
        </p:nvPicPr>
        <p:blipFill rotWithShape="1">
          <a:blip r:embed="rId10">
            <a:alphaModFix/>
          </a:blip>
          <a:srcRect t="159" b="159"/>
          <a:stretch/>
        </p:blipFill>
        <p:spPr>
          <a:xfrm rot="10800000">
            <a:off x="5790538" y="6304940"/>
            <a:ext cx="1315073" cy="1033273"/>
          </a:xfrm>
          <a:prstGeom prst="rect">
            <a:avLst/>
          </a:prstGeom>
          <a:noFill/>
          <a:ln>
            <a:noFill/>
          </a:ln>
        </p:spPr>
      </p:pic>
      <p:pic>
        <p:nvPicPr>
          <p:cNvPr id="8" name="Google Shape;1506;p74" descr="Aluminum U-Channel 2x2x2x20" title="276-6240-001">
            <a:extLst>
              <a:ext uri="{FF2B5EF4-FFF2-40B4-BE49-F238E27FC236}">
                <a16:creationId xmlns:a16="http://schemas.microsoft.com/office/drawing/2014/main" id="{1FF81B47-6D5B-86D9-AF80-54DAA018201E}"/>
              </a:ext>
            </a:extLst>
          </p:cNvPr>
          <p:cNvPicPr preferRelativeResize="0"/>
          <p:nvPr/>
        </p:nvPicPr>
        <p:blipFill>
          <a:blip r:embed="rId6">
            <a:alphaModFix/>
          </a:blip>
          <a:stretch>
            <a:fillRect/>
          </a:stretch>
        </p:blipFill>
        <p:spPr>
          <a:xfrm rot="5400000">
            <a:off x="5476633" y="6551060"/>
            <a:ext cx="329184" cy="293403"/>
          </a:xfrm>
          <a:prstGeom prst="rect">
            <a:avLst/>
          </a:prstGeom>
          <a:noFill/>
          <a:ln>
            <a:noFill/>
          </a:ln>
        </p:spPr>
      </p:pic>
      <p:pic>
        <p:nvPicPr>
          <p:cNvPr id="14" name="Google Shape;1054;p61" descr="Aluminum C-Channel 1x2x1x35" title="276-2289-001">
            <a:extLst>
              <a:ext uri="{FF2B5EF4-FFF2-40B4-BE49-F238E27FC236}">
                <a16:creationId xmlns:a16="http://schemas.microsoft.com/office/drawing/2014/main" id="{29F7F899-11EA-97AD-0935-AFDF6BAC309E}"/>
              </a:ext>
            </a:extLst>
          </p:cNvPr>
          <p:cNvPicPr preferRelativeResize="0"/>
          <p:nvPr/>
        </p:nvPicPr>
        <p:blipFill>
          <a:blip r:embed="rId2">
            <a:alphaModFix/>
          </a:blip>
          <a:srcRect l="31524" t="-40803" r="42131" b="15675"/>
          <a:stretch/>
        </p:blipFill>
        <p:spPr>
          <a:xfrm rot="5400000">
            <a:off x="653806" y="6449791"/>
            <a:ext cx="2107841" cy="308928"/>
          </a:xfrm>
          <a:prstGeom prst="rect">
            <a:avLst/>
          </a:prstGeom>
          <a:noFill/>
          <a:ln>
            <a:noFill/>
          </a:ln>
        </p:spPr>
      </p:pic>
      <p:pic>
        <p:nvPicPr>
          <p:cNvPr id="19" name="Google Shape;705;p50" descr="V5 Robot Radio" title="276-4831">
            <a:extLst>
              <a:ext uri="{FF2B5EF4-FFF2-40B4-BE49-F238E27FC236}">
                <a16:creationId xmlns:a16="http://schemas.microsoft.com/office/drawing/2014/main" id="{9BAF78F7-3C80-9C51-E552-15FFB5B7F7F4}"/>
              </a:ext>
            </a:extLst>
          </p:cNvPr>
          <p:cNvPicPr preferRelativeResize="0"/>
          <p:nvPr/>
        </p:nvPicPr>
        <p:blipFill>
          <a:blip r:embed="rId11">
            <a:alphaModFix/>
          </a:blip>
          <a:stretch>
            <a:fillRect/>
          </a:stretch>
        </p:blipFill>
        <p:spPr>
          <a:xfrm rot="-5400000" flipH="1">
            <a:off x="1623371" y="4065808"/>
            <a:ext cx="1517903" cy="407937"/>
          </a:xfrm>
          <a:prstGeom prst="rect">
            <a:avLst/>
          </a:prstGeom>
          <a:noFill/>
          <a:ln>
            <a:noFill/>
          </a:ln>
        </p:spPr>
      </p:pic>
    </p:spTree>
    <p:extLst>
      <p:ext uri="{BB962C8B-B14F-4D97-AF65-F5344CB8AC3E}">
        <p14:creationId xmlns:p14="http://schemas.microsoft.com/office/powerpoint/2010/main" val="2086131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77A4C-BC6E-C1C7-7570-80A5304B951B}"/>
              </a:ext>
            </a:extLst>
          </p:cNvPr>
          <p:cNvSpPr>
            <a:spLocks noGrp="1"/>
          </p:cNvSpPr>
          <p:nvPr>
            <p:ph type="title"/>
          </p:nvPr>
        </p:nvSpPr>
        <p:spPr/>
        <p:txBody>
          <a:bodyPr/>
          <a:lstStyle/>
          <a:p>
            <a:r>
              <a:rPr lang="en-US"/>
              <a:t>BackVeiw of completed robot</a:t>
            </a:r>
          </a:p>
        </p:txBody>
      </p:sp>
      <p:pic>
        <p:nvPicPr>
          <p:cNvPr id="106" name="Google Shape;776;p52" descr="Shut Off Valve Fitting" title="276-8750">
            <a:extLst>
              <a:ext uri="{FF2B5EF4-FFF2-40B4-BE49-F238E27FC236}">
                <a16:creationId xmlns:a16="http://schemas.microsoft.com/office/drawing/2014/main" id="{076380DE-DE73-AE36-A2E2-D473D96F374A}"/>
              </a:ext>
            </a:extLst>
          </p:cNvPr>
          <p:cNvPicPr preferRelativeResize="0"/>
          <p:nvPr/>
        </p:nvPicPr>
        <p:blipFill>
          <a:blip r:embed="rId2">
            <a:alphaModFix/>
          </a:blip>
          <a:stretch>
            <a:fillRect/>
          </a:stretch>
        </p:blipFill>
        <p:spPr>
          <a:xfrm>
            <a:off x="562969" y="3669530"/>
            <a:ext cx="747777" cy="841547"/>
          </a:xfrm>
          <a:prstGeom prst="rect">
            <a:avLst/>
          </a:prstGeom>
          <a:noFill/>
          <a:ln>
            <a:noFill/>
          </a:ln>
        </p:spPr>
      </p:pic>
      <p:pic>
        <p:nvPicPr>
          <p:cNvPr id="196" name="Google Shape;943;p56" descr="3.25&quot; Traction Wheel" title="276-3525">
            <a:extLst>
              <a:ext uri="{FF2B5EF4-FFF2-40B4-BE49-F238E27FC236}">
                <a16:creationId xmlns:a16="http://schemas.microsoft.com/office/drawing/2014/main" id="{DC3ADE67-A0CB-642F-A938-D29421A06F6F}"/>
              </a:ext>
            </a:extLst>
          </p:cNvPr>
          <p:cNvPicPr preferRelativeResize="0"/>
          <p:nvPr/>
        </p:nvPicPr>
        <p:blipFill>
          <a:blip r:embed="rId3">
            <a:alphaModFix/>
          </a:blip>
          <a:stretch>
            <a:fillRect/>
          </a:stretch>
        </p:blipFill>
        <p:spPr>
          <a:xfrm>
            <a:off x="448633" y="8346132"/>
            <a:ext cx="344672" cy="1490472"/>
          </a:xfrm>
          <a:prstGeom prst="rect">
            <a:avLst/>
          </a:prstGeom>
          <a:noFill/>
          <a:ln>
            <a:noFill/>
          </a:ln>
        </p:spPr>
      </p:pic>
      <p:pic>
        <p:nvPicPr>
          <p:cNvPr id="351" name="Google Shape;943;p56" descr="3.25&quot; Traction Wheel" title="276-3525">
            <a:extLst>
              <a:ext uri="{FF2B5EF4-FFF2-40B4-BE49-F238E27FC236}">
                <a16:creationId xmlns:a16="http://schemas.microsoft.com/office/drawing/2014/main" id="{134B968E-A309-31BF-FB91-3C229F5E7ECF}"/>
              </a:ext>
            </a:extLst>
          </p:cNvPr>
          <p:cNvPicPr preferRelativeResize="0"/>
          <p:nvPr/>
        </p:nvPicPr>
        <p:blipFill>
          <a:blip r:embed="rId3">
            <a:alphaModFix/>
          </a:blip>
          <a:stretch>
            <a:fillRect/>
          </a:stretch>
        </p:blipFill>
        <p:spPr>
          <a:xfrm>
            <a:off x="7045516" y="8360025"/>
            <a:ext cx="344672" cy="1490472"/>
          </a:xfrm>
          <a:prstGeom prst="rect">
            <a:avLst/>
          </a:prstGeom>
          <a:noFill/>
          <a:ln>
            <a:noFill/>
          </a:ln>
        </p:spPr>
      </p:pic>
      <p:pic>
        <p:nvPicPr>
          <p:cNvPr id="352" name="Google Shape;821;p53" descr="High Strength 60T Gear" title="276-7748">
            <a:extLst>
              <a:ext uri="{FF2B5EF4-FFF2-40B4-BE49-F238E27FC236}">
                <a16:creationId xmlns:a16="http://schemas.microsoft.com/office/drawing/2014/main" id="{E6AAD282-62E0-246E-5A6E-347AE998D550}"/>
              </a:ext>
            </a:extLst>
          </p:cNvPr>
          <p:cNvPicPr preferRelativeResize="0"/>
          <p:nvPr/>
        </p:nvPicPr>
        <p:blipFill>
          <a:blip r:embed="rId4">
            <a:alphaModFix/>
          </a:blip>
          <a:stretch>
            <a:fillRect/>
          </a:stretch>
        </p:blipFill>
        <p:spPr>
          <a:xfrm rot="10800000">
            <a:off x="856820" y="8504574"/>
            <a:ext cx="235915" cy="1179576"/>
          </a:xfrm>
          <a:prstGeom prst="rect">
            <a:avLst/>
          </a:prstGeom>
          <a:noFill/>
          <a:ln>
            <a:noFill/>
          </a:ln>
        </p:spPr>
      </p:pic>
      <p:pic>
        <p:nvPicPr>
          <p:cNvPr id="353" name="Google Shape;821;p53" descr="High Strength 60T Gear" title="276-7748">
            <a:extLst>
              <a:ext uri="{FF2B5EF4-FFF2-40B4-BE49-F238E27FC236}">
                <a16:creationId xmlns:a16="http://schemas.microsoft.com/office/drawing/2014/main" id="{936EBA8B-2AFA-F30D-31F7-9D78D7D80706}"/>
              </a:ext>
            </a:extLst>
          </p:cNvPr>
          <p:cNvPicPr preferRelativeResize="0"/>
          <p:nvPr/>
        </p:nvPicPr>
        <p:blipFill>
          <a:blip r:embed="rId4">
            <a:alphaModFix/>
          </a:blip>
          <a:stretch>
            <a:fillRect/>
          </a:stretch>
        </p:blipFill>
        <p:spPr>
          <a:xfrm rot="10800000">
            <a:off x="6807667" y="8546251"/>
            <a:ext cx="235915" cy="1179576"/>
          </a:xfrm>
          <a:prstGeom prst="rect">
            <a:avLst/>
          </a:prstGeom>
          <a:noFill/>
          <a:ln>
            <a:noFill/>
          </a:ln>
        </p:spPr>
      </p:pic>
      <p:pic>
        <p:nvPicPr>
          <p:cNvPr id="354" name="Google Shape;1022;p59" descr="Aluminum C-Channel 1x2x1x25" title="276-2288-001">
            <a:extLst>
              <a:ext uri="{FF2B5EF4-FFF2-40B4-BE49-F238E27FC236}">
                <a16:creationId xmlns:a16="http://schemas.microsoft.com/office/drawing/2014/main" id="{7758851E-CC4D-A217-C422-5F997B4F39B1}"/>
              </a:ext>
            </a:extLst>
          </p:cNvPr>
          <p:cNvPicPr preferRelativeResize="0"/>
          <p:nvPr/>
        </p:nvPicPr>
        <p:blipFill>
          <a:blip r:embed="rId5">
            <a:alphaModFix/>
          </a:blip>
          <a:stretch>
            <a:fillRect/>
          </a:stretch>
        </p:blipFill>
        <p:spPr>
          <a:xfrm rot="5400000">
            <a:off x="6439178" y="9005491"/>
            <a:ext cx="457200" cy="249382"/>
          </a:xfrm>
          <a:prstGeom prst="rect">
            <a:avLst/>
          </a:prstGeom>
          <a:noFill/>
          <a:ln>
            <a:noFill/>
          </a:ln>
        </p:spPr>
      </p:pic>
      <p:pic>
        <p:nvPicPr>
          <p:cNvPr id="355" name="Google Shape;1022;p59" descr="Aluminum C-Channel 1x2x1x25" title="276-2288-001">
            <a:extLst>
              <a:ext uri="{FF2B5EF4-FFF2-40B4-BE49-F238E27FC236}">
                <a16:creationId xmlns:a16="http://schemas.microsoft.com/office/drawing/2014/main" id="{807F15AD-A553-07DC-2FE9-BBF7AA43B720}"/>
              </a:ext>
            </a:extLst>
          </p:cNvPr>
          <p:cNvPicPr preferRelativeResize="0"/>
          <p:nvPr/>
        </p:nvPicPr>
        <p:blipFill>
          <a:blip r:embed="rId5">
            <a:alphaModFix/>
          </a:blip>
          <a:stretch>
            <a:fillRect/>
          </a:stretch>
        </p:blipFill>
        <p:spPr>
          <a:xfrm rot="16200000">
            <a:off x="1030366" y="9005492"/>
            <a:ext cx="457200" cy="249382"/>
          </a:xfrm>
          <a:prstGeom prst="rect">
            <a:avLst/>
          </a:prstGeom>
          <a:noFill/>
          <a:ln>
            <a:noFill/>
          </a:ln>
        </p:spPr>
      </p:pic>
      <p:pic>
        <p:nvPicPr>
          <p:cNvPr id="356" name="Google Shape;747;p51" descr="V5 Smart Motor" title="276-4840">
            <a:extLst>
              <a:ext uri="{FF2B5EF4-FFF2-40B4-BE49-F238E27FC236}">
                <a16:creationId xmlns:a16="http://schemas.microsoft.com/office/drawing/2014/main" id="{D235D6E6-5525-87AA-8383-58B36071C1DA}"/>
              </a:ext>
            </a:extLst>
          </p:cNvPr>
          <p:cNvPicPr preferRelativeResize="0"/>
          <p:nvPr/>
        </p:nvPicPr>
        <p:blipFill>
          <a:blip r:embed="rId6">
            <a:alphaModFix/>
          </a:blip>
          <a:stretch>
            <a:fillRect/>
          </a:stretch>
        </p:blipFill>
        <p:spPr>
          <a:xfrm>
            <a:off x="5473987" y="8799191"/>
            <a:ext cx="1316736" cy="601937"/>
          </a:xfrm>
          <a:prstGeom prst="rect">
            <a:avLst/>
          </a:prstGeom>
          <a:noFill/>
          <a:ln>
            <a:noFill/>
          </a:ln>
        </p:spPr>
      </p:pic>
      <p:pic>
        <p:nvPicPr>
          <p:cNvPr id="357" name="Google Shape;747;p51" descr="V5 Smart Motor" title="276-4840">
            <a:extLst>
              <a:ext uri="{FF2B5EF4-FFF2-40B4-BE49-F238E27FC236}">
                <a16:creationId xmlns:a16="http://schemas.microsoft.com/office/drawing/2014/main" id="{D437BF5A-0AB7-3F59-B0FB-4AAF827AB375}"/>
              </a:ext>
            </a:extLst>
          </p:cNvPr>
          <p:cNvPicPr preferRelativeResize="0"/>
          <p:nvPr/>
        </p:nvPicPr>
        <p:blipFill>
          <a:blip r:embed="rId6">
            <a:alphaModFix/>
          </a:blip>
          <a:stretch>
            <a:fillRect/>
          </a:stretch>
        </p:blipFill>
        <p:spPr>
          <a:xfrm rot="10800000">
            <a:off x="1135792" y="8799191"/>
            <a:ext cx="1316736" cy="601937"/>
          </a:xfrm>
          <a:prstGeom prst="rect">
            <a:avLst/>
          </a:prstGeom>
          <a:noFill/>
          <a:ln>
            <a:noFill/>
          </a:ln>
        </p:spPr>
      </p:pic>
      <p:pic>
        <p:nvPicPr>
          <p:cNvPr id="360" name="Google Shape;1146;p64" descr="Bearing Flat" title="276-1209">
            <a:extLst>
              <a:ext uri="{FF2B5EF4-FFF2-40B4-BE49-F238E27FC236}">
                <a16:creationId xmlns:a16="http://schemas.microsoft.com/office/drawing/2014/main" id="{05719B05-218B-0C16-9CE7-2316A2772DEB}"/>
              </a:ext>
            </a:extLst>
          </p:cNvPr>
          <p:cNvPicPr preferRelativeResize="0"/>
          <p:nvPr/>
        </p:nvPicPr>
        <p:blipFill>
          <a:blip r:embed="rId7">
            <a:alphaModFix/>
          </a:blip>
          <a:stretch>
            <a:fillRect/>
          </a:stretch>
        </p:blipFill>
        <p:spPr>
          <a:xfrm rot="5400000">
            <a:off x="1197560" y="8756364"/>
            <a:ext cx="129354" cy="182880"/>
          </a:xfrm>
          <a:prstGeom prst="rect">
            <a:avLst/>
          </a:prstGeom>
          <a:noFill/>
          <a:ln>
            <a:noFill/>
          </a:ln>
        </p:spPr>
      </p:pic>
      <p:pic>
        <p:nvPicPr>
          <p:cNvPr id="361" name="Google Shape;1146;p64" descr="Bearing Flat" title="276-1209">
            <a:extLst>
              <a:ext uri="{FF2B5EF4-FFF2-40B4-BE49-F238E27FC236}">
                <a16:creationId xmlns:a16="http://schemas.microsoft.com/office/drawing/2014/main" id="{4DF09FD5-71C5-4D15-B3BF-08344088B9AA}"/>
              </a:ext>
            </a:extLst>
          </p:cNvPr>
          <p:cNvPicPr preferRelativeResize="0"/>
          <p:nvPr/>
        </p:nvPicPr>
        <p:blipFill>
          <a:blip r:embed="rId7">
            <a:alphaModFix/>
          </a:blip>
          <a:stretch>
            <a:fillRect/>
          </a:stretch>
        </p:blipFill>
        <p:spPr>
          <a:xfrm rot="5400000">
            <a:off x="6633028" y="8756364"/>
            <a:ext cx="129354" cy="182880"/>
          </a:xfrm>
          <a:prstGeom prst="rect">
            <a:avLst/>
          </a:prstGeom>
          <a:noFill/>
          <a:ln>
            <a:noFill/>
          </a:ln>
        </p:spPr>
      </p:pic>
      <p:pic>
        <p:nvPicPr>
          <p:cNvPr id="359" name="Google Shape;1023;p59" descr="Aluminum C-Channel 1x2x1x25" title="276-2288-001">
            <a:extLst>
              <a:ext uri="{FF2B5EF4-FFF2-40B4-BE49-F238E27FC236}">
                <a16:creationId xmlns:a16="http://schemas.microsoft.com/office/drawing/2014/main" id="{0D24005F-9936-34BF-A14A-26F8155CBFC5}"/>
              </a:ext>
            </a:extLst>
          </p:cNvPr>
          <p:cNvPicPr preferRelativeResize="0"/>
          <p:nvPr/>
        </p:nvPicPr>
        <p:blipFill>
          <a:blip r:embed="rId8">
            <a:alphaModFix/>
          </a:blip>
          <a:stretch>
            <a:fillRect/>
          </a:stretch>
        </p:blipFill>
        <p:spPr>
          <a:xfrm rot="5400000" flipH="1">
            <a:off x="3814041" y="5811490"/>
            <a:ext cx="258097" cy="5715000"/>
          </a:xfrm>
          <a:prstGeom prst="rect">
            <a:avLst/>
          </a:prstGeom>
          <a:noFill/>
          <a:ln>
            <a:noFill/>
          </a:ln>
        </p:spPr>
      </p:pic>
      <p:pic>
        <p:nvPicPr>
          <p:cNvPr id="365" name="Google Shape;1054;p61" descr="Aluminum C-Channel 1x2x1x35" title="276-2289-001">
            <a:extLst>
              <a:ext uri="{FF2B5EF4-FFF2-40B4-BE49-F238E27FC236}">
                <a16:creationId xmlns:a16="http://schemas.microsoft.com/office/drawing/2014/main" id="{3CEDDA66-B759-EAD1-C791-4A96B4FA43A3}"/>
              </a:ext>
            </a:extLst>
          </p:cNvPr>
          <p:cNvPicPr preferRelativeResize="0"/>
          <p:nvPr/>
        </p:nvPicPr>
        <p:blipFill>
          <a:blip r:embed="rId9">
            <a:alphaModFix/>
          </a:blip>
          <a:stretch>
            <a:fillRect/>
          </a:stretch>
        </p:blipFill>
        <p:spPr>
          <a:xfrm rot="5400000">
            <a:off x="-590729" y="5333220"/>
            <a:ext cx="8000998" cy="246888"/>
          </a:xfrm>
          <a:prstGeom prst="rect">
            <a:avLst/>
          </a:prstGeom>
          <a:noFill/>
          <a:ln>
            <a:noFill/>
          </a:ln>
        </p:spPr>
      </p:pic>
      <p:pic>
        <p:nvPicPr>
          <p:cNvPr id="362" name="Google Shape;1056;p61" descr="Aluminum C-Channel 1x3x1x35" title="276-4359-000">
            <a:extLst>
              <a:ext uri="{FF2B5EF4-FFF2-40B4-BE49-F238E27FC236}">
                <a16:creationId xmlns:a16="http://schemas.microsoft.com/office/drawing/2014/main" id="{6A66EAB0-BE40-ED94-2112-B83E8D4B3362}"/>
              </a:ext>
            </a:extLst>
          </p:cNvPr>
          <p:cNvPicPr preferRelativeResize="0"/>
          <p:nvPr/>
        </p:nvPicPr>
        <p:blipFill>
          <a:blip r:embed="rId10">
            <a:alphaModFix/>
          </a:blip>
          <a:stretch>
            <a:fillRect/>
          </a:stretch>
        </p:blipFill>
        <p:spPr>
          <a:xfrm rot="5400000">
            <a:off x="7151563" y="8984114"/>
            <a:ext cx="685800" cy="254629"/>
          </a:xfrm>
          <a:prstGeom prst="rect">
            <a:avLst/>
          </a:prstGeom>
          <a:noFill/>
          <a:ln>
            <a:noFill/>
          </a:ln>
        </p:spPr>
      </p:pic>
      <p:pic>
        <p:nvPicPr>
          <p:cNvPr id="366" name="Google Shape;1054;p61" descr="Aluminum C-Channel 1x2x1x35" title="276-2289-001">
            <a:extLst>
              <a:ext uri="{FF2B5EF4-FFF2-40B4-BE49-F238E27FC236}">
                <a16:creationId xmlns:a16="http://schemas.microsoft.com/office/drawing/2014/main" id="{12E6E488-5B10-1FF6-975A-A4F010E2A77C}"/>
              </a:ext>
            </a:extLst>
          </p:cNvPr>
          <p:cNvPicPr preferRelativeResize="0"/>
          <p:nvPr/>
        </p:nvPicPr>
        <p:blipFill>
          <a:blip r:embed="rId9">
            <a:alphaModFix/>
          </a:blip>
          <a:stretch>
            <a:fillRect/>
          </a:stretch>
        </p:blipFill>
        <p:spPr>
          <a:xfrm rot="5400000">
            <a:off x="618816" y="5347113"/>
            <a:ext cx="8000998" cy="246888"/>
          </a:xfrm>
          <a:prstGeom prst="rect">
            <a:avLst/>
          </a:prstGeom>
          <a:noFill/>
          <a:ln>
            <a:noFill/>
          </a:ln>
        </p:spPr>
      </p:pic>
      <p:pic>
        <p:nvPicPr>
          <p:cNvPr id="363" name="Google Shape;1056;p61" descr="Aluminum C-Channel 1x3x1x35" title="276-4359-000">
            <a:extLst>
              <a:ext uri="{FF2B5EF4-FFF2-40B4-BE49-F238E27FC236}">
                <a16:creationId xmlns:a16="http://schemas.microsoft.com/office/drawing/2014/main" id="{98EC3281-4DBE-3DD8-B83C-FD9681E25936}"/>
              </a:ext>
            </a:extLst>
          </p:cNvPr>
          <p:cNvPicPr preferRelativeResize="0"/>
          <p:nvPr/>
        </p:nvPicPr>
        <p:blipFill>
          <a:blip r:embed="rId10">
            <a:alphaModFix/>
          </a:blip>
          <a:stretch>
            <a:fillRect/>
          </a:stretch>
        </p:blipFill>
        <p:spPr>
          <a:xfrm rot="-5400000">
            <a:off x="-23072" y="9025792"/>
            <a:ext cx="685800" cy="254629"/>
          </a:xfrm>
          <a:prstGeom prst="rect">
            <a:avLst/>
          </a:prstGeom>
          <a:noFill/>
          <a:ln>
            <a:noFill/>
          </a:ln>
        </p:spPr>
      </p:pic>
      <p:pic>
        <p:nvPicPr>
          <p:cNvPr id="367" name="Google Shape;1054;p61" descr="Aluminum C-Channel 1x2x1x35" title="276-2289-001">
            <a:extLst>
              <a:ext uri="{FF2B5EF4-FFF2-40B4-BE49-F238E27FC236}">
                <a16:creationId xmlns:a16="http://schemas.microsoft.com/office/drawing/2014/main" id="{A0EF262A-D882-9A43-462A-5C1A1402B3BB}"/>
              </a:ext>
            </a:extLst>
          </p:cNvPr>
          <p:cNvPicPr preferRelativeResize="0"/>
          <p:nvPr/>
        </p:nvPicPr>
        <p:blipFill>
          <a:blip r:embed="rId9">
            <a:alphaModFix/>
          </a:blip>
          <a:stretch>
            <a:fillRect/>
          </a:stretch>
        </p:blipFill>
        <p:spPr>
          <a:xfrm rot="5400000">
            <a:off x="2676512" y="5263756"/>
            <a:ext cx="8000998" cy="246888"/>
          </a:xfrm>
          <a:prstGeom prst="rect">
            <a:avLst/>
          </a:prstGeom>
          <a:noFill/>
          <a:ln>
            <a:noFill/>
          </a:ln>
        </p:spPr>
      </p:pic>
      <p:pic>
        <p:nvPicPr>
          <p:cNvPr id="369" name="Google Shape;894;p55" descr="Tank Tread Links" title="276-2168-002">
            <a:extLst>
              <a:ext uri="{FF2B5EF4-FFF2-40B4-BE49-F238E27FC236}">
                <a16:creationId xmlns:a16="http://schemas.microsoft.com/office/drawing/2014/main" id="{CFFFB435-8B7C-A937-7551-DC001444F426}"/>
              </a:ext>
            </a:extLst>
          </p:cNvPr>
          <p:cNvPicPr preferRelativeResize="0"/>
          <p:nvPr/>
        </p:nvPicPr>
        <p:blipFill>
          <a:blip r:embed="rId11">
            <a:alphaModFix/>
          </a:blip>
          <a:stretch>
            <a:fillRect/>
          </a:stretch>
        </p:blipFill>
        <p:spPr>
          <a:xfrm rot="5400000">
            <a:off x="2950236" y="1984796"/>
            <a:ext cx="2231138" cy="685800"/>
          </a:xfrm>
          <a:prstGeom prst="rect">
            <a:avLst/>
          </a:prstGeom>
          <a:noFill/>
          <a:ln>
            <a:noFill/>
          </a:ln>
        </p:spPr>
      </p:pic>
      <p:pic>
        <p:nvPicPr>
          <p:cNvPr id="368" name="Google Shape;1054;p61" descr="Aluminum C-Channel 1x2x1x35" title="276-2289-001">
            <a:extLst>
              <a:ext uri="{FF2B5EF4-FFF2-40B4-BE49-F238E27FC236}">
                <a16:creationId xmlns:a16="http://schemas.microsoft.com/office/drawing/2014/main" id="{F5CE9AA7-81F3-C98E-912F-CF91377F6E9F}"/>
              </a:ext>
            </a:extLst>
          </p:cNvPr>
          <p:cNvPicPr preferRelativeResize="0"/>
          <p:nvPr/>
        </p:nvPicPr>
        <p:blipFill>
          <a:blip r:embed="rId9">
            <a:alphaModFix/>
          </a:blip>
          <a:stretch>
            <a:fillRect/>
          </a:stretch>
        </p:blipFill>
        <p:spPr>
          <a:xfrm rot="5400000">
            <a:off x="-2648877" y="5277648"/>
            <a:ext cx="8000998" cy="246888"/>
          </a:xfrm>
          <a:prstGeom prst="rect">
            <a:avLst/>
          </a:prstGeom>
          <a:noFill/>
          <a:ln>
            <a:noFill/>
          </a:ln>
        </p:spPr>
      </p:pic>
      <p:pic>
        <p:nvPicPr>
          <p:cNvPr id="370" name="Google Shape;894;p55" descr="Tank Tread Links" title="276-2168-002">
            <a:extLst>
              <a:ext uri="{FF2B5EF4-FFF2-40B4-BE49-F238E27FC236}">
                <a16:creationId xmlns:a16="http://schemas.microsoft.com/office/drawing/2014/main" id="{5A4DA6E7-42FF-78E7-8FE1-ABE405D93994}"/>
              </a:ext>
            </a:extLst>
          </p:cNvPr>
          <p:cNvPicPr preferRelativeResize="0"/>
          <p:nvPr/>
        </p:nvPicPr>
        <p:blipFill>
          <a:blip r:embed="rId11">
            <a:alphaModFix/>
          </a:blip>
          <a:stretch>
            <a:fillRect/>
          </a:stretch>
        </p:blipFill>
        <p:spPr>
          <a:xfrm rot="5400000">
            <a:off x="2950236" y="4068719"/>
            <a:ext cx="2231138" cy="685800"/>
          </a:xfrm>
          <a:prstGeom prst="rect">
            <a:avLst/>
          </a:prstGeom>
          <a:noFill/>
          <a:ln>
            <a:noFill/>
          </a:ln>
        </p:spPr>
      </p:pic>
      <p:pic>
        <p:nvPicPr>
          <p:cNvPr id="371" name="Google Shape;894;p55" descr="Tank Tread Links" title="276-2168-002">
            <a:extLst>
              <a:ext uri="{FF2B5EF4-FFF2-40B4-BE49-F238E27FC236}">
                <a16:creationId xmlns:a16="http://schemas.microsoft.com/office/drawing/2014/main" id="{3AF64AEA-A5D3-1794-0319-591355AC3332}"/>
              </a:ext>
            </a:extLst>
          </p:cNvPr>
          <p:cNvPicPr preferRelativeResize="0"/>
          <p:nvPr/>
        </p:nvPicPr>
        <p:blipFill>
          <a:blip r:embed="rId11">
            <a:alphaModFix/>
          </a:blip>
          <a:srcRect l="-625" t="466" r="19214" b="706"/>
          <a:stretch/>
        </p:blipFill>
        <p:spPr>
          <a:xfrm rot="5400000">
            <a:off x="3155274" y="5950113"/>
            <a:ext cx="1816396" cy="677761"/>
          </a:xfrm>
          <a:prstGeom prst="rect">
            <a:avLst/>
          </a:prstGeom>
          <a:noFill/>
          <a:ln>
            <a:noFill/>
          </a:ln>
        </p:spPr>
      </p:pic>
      <p:pic>
        <p:nvPicPr>
          <p:cNvPr id="372" name="Google Shape;745;p51" descr="V5 Smart Motor" title="276-4840">
            <a:extLst>
              <a:ext uri="{FF2B5EF4-FFF2-40B4-BE49-F238E27FC236}">
                <a16:creationId xmlns:a16="http://schemas.microsoft.com/office/drawing/2014/main" id="{29412C17-74FA-4F2D-07B8-35B2A6AD403C}"/>
              </a:ext>
            </a:extLst>
          </p:cNvPr>
          <p:cNvPicPr preferRelativeResize="0"/>
          <p:nvPr/>
        </p:nvPicPr>
        <p:blipFill rotWithShape="1">
          <a:blip r:embed="rId12">
            <a:alphaModFix/>
          </a:blip>
          <a:srcRect t="159" b="159"/>
          <a:stretch/>
        </p:blipFill>
        <p:spPr>
          <a:xfrm rot="10800000">
            <a:off x="6786756" y="1332864"/>
            <a:ext cx="1315073" cy="1033273"/>
          </a:xfrm>
          <a:prstGeom prst="rect">
            <a:avLst/>
          </a:prstGeom>
          <a:noFill/>
          <a:ln>
            <a:noFill/>
          </a:ln>
        </p:spPr>
      </p:pic>
      <p:pic>
        <p:nvPicPr>
          <p:cNvPr id="373" name="Google Shape;697;p50" descr="V5 Robot Brain" title="276-4810">
            <a:extLst>
              <a:ext uri="{FF2B5EF4-FFF2-40B4-BE49-F238E27FC236}">
                <a16:creationId xmlns:a16="http://schemas.microsoft.com/office/drawing/2014/main" id="{7E5EB55E-4CF3-0BFF-380E-2DCC318290EE}"/>
              </a:ext>
            </a:extLst>
          </p:cNvPr>
          <p:cNvPicPr preferRelativeResize="0"/>
          <p:nvPr/>
        </p:nvPicPr>
        <p:blipFill>
          <a:blip r:embed="rId13">
            <a:alphaModFix/>
          </a:blip>
          <a:stretch>
            <a:fillRect/>
          </a:stretch>
        </p:blipFill>
        <p:spPr>
          <a:xfrm rot="5400000">
            <a:off x="5852856" y="3846026"/>
            <a:ext cx="2523745" cy="570180"/>
          </a:xfrm>
          <a:prstGeom prst="rect">
            <a:avLst/>
          </a:prstGeom>
          <a:noFill/>
          <a:ln>
            <a:noFill/>
          </a:ln>
        </p:spPr>
      </p:pic>
      <p:pic>
        <p:nvPicPr>
          <p:cNvPr id="375" name="Google Shape;794;p52" descr="200mL Air Tank" title="276-8750">
            <a:extLst>
              <a:ext uri="{FF2B5EF4-FFF2-40B4-BE49-F238E27FC236}">
                <a16:creationId xmlns:a16="http://schemas.microsoft.com/office/drawing/2014/main" id="{603C971D-AF24-6C4B-B109-98002EBAF9E9}"/>
              </a:ext>
            </a:extLst>
          </p:cNvPr>
          <p:cNvPicPr preferRelativeResize="0"/>
          <p:nvPr/>
        </p:nvPicPr>
        <p:blipFill rotWithShape="1">
          <a:blip r:embed="rId14">
            <a:alphaModFix/>
          </a:blip>
          <a:srcRect t="228" b="228"/>
          <a:stretch/>
        </p:blipFill>
        <p:spPr>
          <a:xfrm rot="5400000">
            <a:off x="96617" y="4275157"/>
            <a:ext cx="3497580" cy="723123"/>
          </a:xfrm>
          <a:prstGeom prst="rect">
            <a:avLst/>
          </a:prstGeom>
          <a:noFill/>
          <a:ln>
            <a:noFill/>
          </a:ln>
        </p:spPr>
      </p:pic>
      <p:pic>
        <p:nvPicPr>
          <p:cNvPr id="374" name="Google Shape;707;p50" descr="V5 Robot Battery" title="276-4811">
            <a:extLst>
              <a:ext uri="{FF2B5EF4-FFF2-40B4-BE49-F238E27FC236}">
                <a16:creationId xmlns:a16="http://schemas.microsoft.com/office/drawing/2014/main" id="{BF656A17-7C4E-A22F-CF3D-C24253719774}"/>
              </a:ext>
            </a:extLst>
          </p:cNvPr>
          <p:cNvPicPr preferRelativeResize="0"/>
          <p:nvPr/>
        </p:nvPicPr>
        <p:blipFill>
          <a:blip r:embed="rId15">
            <a:alphaModFix/>
          </a:blip>
          <a:stretch>
            <a:fillRect/>
          </a:stretch>
        </p:blipFill>
        <p:spPr>
          <a:xfrm rot="5400000">
            <a:off x="4827168" y="3995210"/>
            <a:ext cx="2889506" cy="549938"/>
          </a:xfrm>
          <a:prstGeom prst="rect">
            <a:avLst/>
          </a:prstGeom>
          <a:noFill/>
          <a:ln>
            <a:noFill/>
          </a:ln>
        </p:spPr>
      </p:pic>
      <p:pic>
        <p:nvPicPr>
          <p:cNvPr id="376" name="Google Shape;803;p52" descr="Valve Stem" title="276-8750">
            <a:extLst>
              <a:ext uri="{FF2B5EF4-FFF2-40B4-BE49-F238E27FC236}">
                <a16:creationId xmlns:a16="http://schemas.microsoft.com/office/drawing/2014/main" id="{4BBC6C7F-888E-D762-B4D4-31FA22115C77}"/>
              </a:ext>
            </a:extLst>
          </p:cNvPr>
          <p:cNvPicPr preferRelativeResize="0"/>
          <p:nvPr/>
        </p:nvPicPr>
        <p:blipFill rotWithShape="1">
          <a:blip r:embed="rId16">
            <a:alphaModFix/>
          </a:blip>
          <a:srcRect t="89" b="99"/>
          <a:stretch/>
        </p:blipFill>
        <p:spPr>
          <a:xfrm rot="5400000">
            <a:off x="1446546" y="2721985"/>
            <a:ext cx="214884" cy="580644"/>
          </a:xfrm>
          <a:prstGeom prst="rect">
            <a:avLst/>
          </a:prstGeom>
          <a:noFill/>
          <a:ln>
            <a:noFill/>
          </a:ln>
        </p:spPr>
      </p:pic>
      <p:pic>
        <p:nvPicPr>
          <p:cNvPr id="158" name="Google Shape;802;p52" descr="Air Pressure Regulator + Mounting Bracket&#10;" title="276-8750">
            <a:extLst>
              <a:ext uri="{FF2B5EF4-FFF2-40B4-BE49-F238E27FC236}">
                <a16:creationId xmlns:a16="http://schemas.microsoft.com/office/drawing/2014/main" id="{81DDFFC0-D322-9294-209C-617A44C93B67}"/>
              </a:ext>
            </a:extLst>
          </p:cNvPr>
          <p:cNvPicPr preferRelativeResize="0"/>
          <p:nvPr/>
        </p:nvPicPr>
        <p:blipFill rotWithShape="1">
          <a:blip r:embed="rId17">
            <a:alphaModFix/>
          </a:blip>
          <a:srcRect t="169" b="159"/>
          <a:stretch/>
        </p:blipFill>
        <p:spPr>
          <a:xfrm>
            <a:off x="1092198" y="5682585"/>
            <a:ext cx="1097280" cy="735784"/>
          </a:xfrm>
          <a:prstGeom prst="rect">
            <a:avLst/>
          </a:prstGeom>
          <a:noFill/>
          <a:ln>
            <a:noFill/>
          </a:ln>
        </p:spPr>
      </p:pic>
      <p:pic>
        <p:nvPicPr>
          <p:cNvPr id="377" name="Google Shape;800;p52" descr="Air Pressure Gauge" title="276-8750">
            <a:extLst>
              <a:ext uri="{FF2B5EF4-FFF2-40B4-BE49-F238E27FC236}">
                <a16:creationId xmlns:a16="http://schemas.microsoft.com/office/drawing/2014/main" id="{D23890A3-AA7C-55A3-5298-1BAD4C40A491}"/>
              </a:ext>
            </a:extLst>
          </p:cNvPr>
          <p:cNvPicPr preferRelativeResize="0"/>
          <p:nvPr/>
        </p:nvPicPr>
        <p:blipFill>
          <a:blip r:embed="rId18">
            <a:alphaModFix/>
          </a:blip>
          <a:stretch>
            <a:fillRect/>
          </a:stretch>
        </p:blipFill>
        <p:spPr>
          <a:xfrm>
            <a:off x="1260098" y="1707069"/>
            <a:ext cx="484633" cy="485032"/>
          </a:xfrm>
          <a:prstGeom prst="rect">
            <a:avLst/>
          </a:prstGeom>
          <a:noFill/>
          <a:ln>
            <a:noFill/>
          </a:ln>
        </p:spPr>
      </p:pic>
      <p:pic>
        <p:nvPicPr>
          <p:cNvPr id="378" name="Google Shape;773;p52" descr="Tee Fitting&#10;" title="276-8750">
            <a:extLst>
              <a:ext uri="{FF2B5EF4-FFF2-40B4-BE49-F238E27FC236}">
                <a16:creationId xmlns:a16="http://schemas.microsoft.com/office/drawing/2014/main" id="{731DF4A8-4325-0C8D-C87C-074F480D5008}"/>
              </a:ext>
            </a:extLst>
          </p:cNvPr>
          <p:cNvPicPr preferRelativeResize="0"/>
          <p:nvPr/>
        </p:nvPicPr>
        <p:blipFill rotWithShape="1">
          <a:blip r:embed="rId19">
            <a:alphaModFix/>
          </a:blip>
          <a:srcRect l="563" r="573"/>
          <a:stretch/>
        </p:blipFill>
        <p:spPr>
          <a:xfrm rot="5940000">
            <a:off x="802556" y="2905675"/>
            <a:ext cx="676656" cy="209838"/>
          </a:xfrm>
          <a:prstGeom prst="rect">
            <a:avLst/>
          </a:prstGeom>
          <a:noFill/>
          <a:ln>
            <a:noFill/>
          </a:ln>
        </p:spPr>
      </p:pic>
      <p:pic>
        <p:nvPicPr>
          <p:cNvPr id="380" name="Google Shape;995;p58" descr="Straight Flex Wheel (2&quot; OD x 1/2&quot; WD, 1/2&quot; Hex Bore, 30A)" title="276-6353">
            <a:extLst>
              <a:ext uri="{FF2B5EF4-FFF2-40B4-BE49-F238E27FC236}">
                <a16:creationId xmlns:a16="http://schemas.microsoft.com/office/drawing/2014/main" id="{E11196CD-5918-AEB4-4C81-D4D5B6EB6555}"/>
              </a:ext>
            </a:extLst>
          </p:cNvPr>
          <p:cNvPicPr preferRelativeResize="0"/>
          <p:nvPr/>
        </p:nvPicPr>
        <p:blipFill>
          <a:blip r:embed="rId20">
            <a:alphaModFix/>
          </a:blip>
          <a:stretch>
            <a:fillRect/>
          </a:stretch>
        </p:blipFill>
        <p:spPr>
          <a:xfrm>
            <a:off x="2928814" y="1183483"/>
            <a:ext cx="233172" cy="914400"/>
          </a:xfrm>
          <a:prstGeom prst="rect">
            <a:avLst/>
          </a:prstGeom>
          <a:noFill/>
          <a:ln>
            <a:noFill/>
          </a:ln>
        </p:spPr>
      </p:pic>
      <p:pic>
        <p:nvPicPr>
          <p:cNvPr id="382" name="Google Shape;995;p58" descr="Straight Flex Wheel (2&quot; OD x 1/2&quot; WD, 1/2&quot; Hex Bore, 30A)" title="276-6353">
            <a:extLst>
              <a:ext uri="{FF2B5EF4-FFF2-40B4-BE49-F238E27FC236}">
                <a16:creationId xmlns:a16="http://schemas.microsoft.com/office/drawing/2014/main" id="{045611E7-4E6A-0658-5AA8-209249F858C9}"/>
              </a:ext>
            </a:extLst>
          </p:cNvPr>
          <p:cNvPicPr preferRelativeResize="0"/>
          <p:nvPr/>
        </p:nvPicPr>
        <p:blipFill>
          <a:blip r:embed="rId20">
            <a:alphaModFix/>
          </a:blip>
          <a:stretch>
            <a:fillRect/>
          </a:stretch>
        </p:blipFill>
        <p:spPr>
          <a:xfrm>
            <a:off x="4874845" y="1183062"/>
            <a:ext cx="233172" cy="914400"/>
          </a:xfrm>
          <a:prstGeom prst="rect">
            <a:avLst/>
          </a:prstGeom>
          <a:noFill/>
          <a:ln>
            <a:noFill/>
          </a:ln>
        </p:spPr>
      </p:pic>
      <p:pic>
        <p:nvPicPr>
          <p:cNvPr id="386" name="Google Shape;1098;p63" descr="90 Degree Angle Gusset" title="276-2577-001">
            <a:extLst>
              <a:ext uri="{FF2B5EF4-FFF2-40B4-BE49-F238E27FC236}">
                <a16:creationId xmlns:a16="http://schemas.microsoft.com/office/drawing/2014/main" id="{C8BE6BB7-56AF-1C4F-5095-8A9918385C15}"/>
              </a:ext>
            </a:extLst>
          </p:cNvPr>
          <p:cNvPicPr preferRelativeResize="0"/>
          <p:nvPr/>
        </p:nvPicPr>
        <p:blipFill>
          <a:blip r:embed="rId21">
            <a:alphaModFix/>
          </a:blip>
          <a:stretch>
            <a:fillRect/>
          </a:stretch>
        </p:blipFill>
        <p:spPr>
          <a:xfrm rot="-2640000">
            <a:off x="2829335" y="2278782"/>
            <a:ext cx="594458" cy="178337"/>
          </a:xfrm>
          <a:prstGeom prst="rect">
            <a:avLst/>
          </a:prstGeom>
          <a:noFill/>
          <a:ln>
            <a:noFill/>
          </a:ln>
        </p:spPr>
      </p:pic>
      <p:pic>
        <p:nvPicPr>
          <p:cNvPr id="388" name="Google Shape;1098;p63" descr="90 Degree Angle Gusset" title="276-2577-001">
            <a:extLst>
              <a:ext uri="{FF2B5EF4-FFF2-40B4-BE49-F238E27FC236}">
                <a16:creationId xmlns:a16="http://schemas.microsoft.com/office/drawing/2014/main" id="{B2E3A3E3-BA14-28AC-DFFA-EB3F6AD6E5C4}"/>
              </a:ext>
            </a:extLst>
          </p:cNvPr>
          <p:cNvPicPr preferRelativeResize="0"/>
          <p:nvPr/>
        </p:nvPicPr>
        <p:blipFill>
          <a:blip r:embed="rId21">
            <a:alphaModFix/>
          </a:blip>
          <a:stretch>
            <a:fillRect/>
          </a:stretch>
        </p:blipFill>
        <p:spPr>
          <a:xfrm rot="13560000">
            <a:off x="2828790" y="2653467"/>
            <a:ext cx="594458" cy="178337"/>
          </a:xfrm>
          <a:prstGeom prst="rect">
            <a:avLst/>
          </a:prstGeom>
          <a:noFill/>
          <a:ln>
            <a:noFill/>
          </a:ln>
        </p:spPr>
      </p:pic>
    </p:spTree>
    <p:extLst>
      <p:ext uri="{BB962C8B-B14F-4D97-AF65-F5344CB8AC3E}">
        <p14:creationId xmlns:p14="http://schemas.microsoft.com/office/powerpoint/2010/main" val="1693398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Google Shape;1053;p61" descr="Aluminum C-Channel 1x2x1x35" title="276-2289-001">
            <a:extLst>
              <a:ext uri="{FF2B5EF4-FFF2-40B4-BE49-F238E27FC236}">
                <a16:creationId xmlns:a16="http://schemas.microsoft.com/office/drawing/2014/main" id="{7917BBB5-E8CB-04FF-9735-F94FA32C3209}"/>
              </a:ext>
            </a:extLst>
          </p:cNvPr>
          <p:cNvPicPr preferRelativeResize="0"/>
          <p:nvPr/>
        </p:nvPicPr>
        <p:blipFill>
          <a:blip r:embed="rId2">
            <a:alphaModFix/>
          </a:blip>
          <a:stretch>
            <a:fillRect/>
          </a:stretch>
        </p:blipFill>
        <p:spPr>
          <a:xfrm rot="5400000">
            <a:off x="-2028054" y="4575845"/>
            <a:ext cx="8000998" cy="459828"/>
          </a:xfrm>
          <a:prstGeom prst="rect">
            <a:avLst/>
          </a:prstGeom>
          <a:noFill/>
          <a:ln>
            <a:noFill/>
          </a:ln>
        </p:spPr>
      </p:pic>
      <p:pic>
        <p:nvPicPr>
          <p:cNvPr id="126" name="Google Shape;1026;p59" descr="Aluminum C-Channel 1x2x1x25" title="276-2288-001">
            <a:extLst>
              <a:ext uri="{FF2B5EF4-FFF2-40B4-BE49-F238E27FC236}">
                <a16:creationId xmlns:a16="http://schemas.microsoft.com/office/drawing/2014/main" id="{854A4F63-8334-E064-0BB1-4609B188AB46}"/>
              </a:ext>
            </a:extLst>
          </p:cNvPr>
          <p:cNvPicPr preferRelativeResize="0"/>
          <p:nvPr/>
        </p:nvPicPr>
        <p:blipFill>
          <a:blip r:embed="rId3">
            <a:alphaModFix/>
          </a:blip>
          <a:srcRect l="38030" t="11717" r="-1123"/>
          <a:stretch/>
        </p:blipFill>
        <p:spPr>
          <a:xfrm rot="5400000">
            <a:off x="5736512" y="6829187"/>
            <a:ext cx="3605805" cy="403630"/>
          </a:xfrm>
          <a:prstGeom prst="rect">
            <a:avLst/>
          </a:prstGeom>
          <a:noFill/>
          <a:ln>
            <a:noFill/>
          </a:ln>
        </p:spPr>
      </p:pic>
      <p:pic>
        <p:nvPicPr>
          <p:cNvPr id="125" name="Google Shape;1026;p59" descr="Aluminum C-Channel 1x2x1x25" title="276-2288-001">
            <a:extLst>
              <a:ext uri="{FF2B5EF4-FFF2-40B4-BE49-F238E27FC236}">
                <a16:creationId xmlns:a16="http://schemas.microsoft.com/office/drawing/2014/main" id="{6676A944-BF10-DD0C-2DCD-EF59F89CFC4C}"/>
              </a:ext>
            </a:extLst>
          </p:cNvPr>
          <p:cNvPicPr preferRelativeResize="0"/>
          <p:nvPr/>
        </p:nvPicPr>
        <p:blipFill>
          <a:blip r:embed="rId3">
            <a:alphaModFix/>
          </a:blip>
          <a:stretch>
            <a:fillRect/>
          </a:stretch>
        </p:blipFill>
        <p:spPr>
          <a:xfrm>
            <a:off x="2068103" y="6686590"/>
            <a:ext cx="5715000" cy="457200"/>
          </a:xfrm>
          <a:prstGeom prst="rect">
            <a:avLst/>
          </a:prstGeom>
          <a:noFill/>
          <a:ln>
            <a:noFill/>
          </a:ln>
        </p:spPr>
      </p:pic>
      <p:pic>
        <p:nvPicPr>
          <p:cNvPr id="124" name="Google Shape;1026;p59" descr="Aluminum C-Channel 1x2x1x25" title="276-2288-001">
            <a:extLst>
              <a:ext uri="{FF2B5EF4-FFF2-40B4-BE49-F238E27FC236}">
                <a16:creationId xmlns:a16="http://schemas.microsoft.com/office/drawing/2014/main" id="{B61AC868-008E-49DD-F64E-F92FB0C407BA}"/>
              </a:ext>
            </a:extLst>
          </p:cNvPr>
          <p:cNvPicPr preferRelativeResize="0"/>
          <p:nvPr/>
        </p:nvPicPr>
        <p:blipFill>
          <a:blip r:embed="rId3">
            <a:alphaModFix/>
          </a:blip>
          <a:srcRect l="58089" t="-1890" r="1458" b="-8461"/>
          <a:stretch/>
        </p:blipFill>
        <p:spPr>
          <a:xfrm rot="5400000">
            <a:off x="6378970" y="7438751"/>
            <a:ext cx="2311907" cy="504522"/>
          </a:xfrm>
          <a:prstGeom prst="rect">
            <a:avLst/>
          </a:prstGeom>
          <a:noFill/>
          <a:ln>
            <a:noFill/>
          </a:ln>
        </p:spPr>
      </p:pic>
      <p:pic>
        <p:nvPicPr>
          <p:cNvPr id="123" name="Google Shape;942;p56" descr="3.25&quot; Traction Wheel" title="276-3525">
            <a:extLst>
              <a:ext uri="{FF2B5EF4-FFF2-40B4-BE49-F238E27FC236}">
                <a16:creationId xmlns:a16="http://schemas.microsoft.com/office/drawing/2014/main" id="{EBCC71E0-E0B5-2353-1C10-82BCFD1C331E}"/>
              </a:ext>
            </a:extLst>
          </p:cNvPr>
          <p:cNvPicPr preferRelativeResize="0"/>
          <p:nvPr/>
        </p:nvPicPr>
        <p:blipFill>
          <a:blip r:embed="rId4">
            <a:alphaModFix/>
          </a:blip>
          <a:stretch>
            <a:fillRect/>
          </a:stretch>
        </p:blipFill>
        <p:spPr>
          <a:xfrm>
            <a:off x="5886340" y="7790290"/>
            <a:ext cx="1472072" cy="1490472"/>
          </a:xfrm>
          <a:prstGeom prst="rect">
            <a:avLst/>
          </a:prstGeom>
          <a:noFill/>
          <a:ln>
            <a:noFill/>
          </a:ln>
        </p:spPr>
      </p:pic>
      <p:pic>
        <p:nvPicPr>
          <p:cNvPr id="121" name="Picture 120" descr="276-3526&#10;&#10;3.25&quot; Omni-Directional Wheel">
            <a:extLst>
              <a:ext uri="{FF2B5EF4-FFF2-40B4-BE49-F238E27FC236}">
                <a16:creationId xmlns:a16="http://schemas.microsoft.com/office/drawing/2014/main" id="{8922E551-A0D2-61B0-64AE-8D3C25631187}"/>
              </a:ext>
            </a:extLst>
          </p:cNvPr>
          <p:cNvPicPr>
            <a:picLocks noChangeAspect="1"/>
          </p:cNvPicPr>
          <p:nvPr/>
        </p:nvPicPr>
        <p:blipFill>
          <a:blip r:embed="rId5"/>
          <a:stretch>
            <a:fillRect/>
          </a:stretch>
        </p:blipFill>
        <p:spPr>
          <a:xfrm>
            <a:off x="-13709" y="7756306"/>
            <a:ext cx="1503657" cy="1485900"/>
          </a:xfrm>
          <a:prstGeom prst="rect">
            <a:avLst/>
          </a:prstGeom>
        </p:spPr>
      </p:pic>
      <p:pic>
        <p:nvPicPr>
          <p:cNvPr id="119" name="Picture 118" descr="276-3526&#10;&#10;3.25&quot; Omni-Directional Wheel">
            <a:extLst>
              <a:ext uri="{FF2B5EF4-FFF2-40B4-BE49-F238E27FC236}">
                <a16:creationId xmlns:a16="http://schemas.microsoft.com/office/drawing/2014/main" id="{5284B13F-83BC-1929-CDF4-AB15A481BC11}"/>
              </a:ext>
            </a:extLst>
          </p:cNvPr>
          <p:cNvPicPr>
            <a:picLocks noChangeAspect="1"/>
          </p:cNvPicPr>
          <p:nvPr/>
        </p:nvPicPr>
        <p:blipFill>
          <a:blip r:embed="rId5"/>
          <a:stretch>
            <a:fillRect/>
          </a:stretch>
        </p:blipFill>
        <p:spPr>
          <a:xfrm>
            <a:off x="1954507" y="7749639"/>
            <a:ext cx="1503657" cy="1485900"/>
          </a:xfrm>
          <a:prstGeom prst="rect">
            <a:avLst/>
          </a:prstGeom>
        </p:spPr>
      </p:pic>
      <p:sp>
        <p:nvSpPr>
          <p:cNvPr id="2" name="Title 1">
            <a:extLst>
              <a:ext uri="{FF2B5EF4-FFF2-40B4-BE49-F238E27FC236}">
                <a16:creationId xmlns:a16="http://schemas.microsoft.com/office/drawing/2014/main" id="{A5C43BFF-C1D3-6BCA-DAE5-58656ABE792E}"/>
              </a:ext>
            </a:extLst>
          </p:cNvPr>
          <p:cNvSpPr>
            <a:spLocks noGrp="1"/>
          </p:cNvSpPr>
          <p:nvPr>
            <p:ph type="title"/>
          </p:nvPr>
        </p:nvSpPr>
        <p:spPr>
          <a:xfrm>
            <a:off x="477564" y="202698"/>
            <a:ext cx="6998700" cy="211500"/>
          </a:xfrm>
        </p:spPr>
        <p:txBody>
          <a:bodyPr/>
          <a:lstStyle/>
          <a:p>
            <a:r>
              <a:rPr lang="en-US"/>
              <a:t>Side veiw of completed robot</a:t>
            </a:r>
          </a:p>
        </p:txBody>
      </p:sp>
      <p:pic>
        <p:nvPicPr>
          <p:cNvPr id="117" name="Picture 116" descr="276-3526&#10;&#10;3.25&quot; Omni-Directional Wheel">
            <a:extLst>
              <a:ext uri="{FF2B5EF4-FFF2-40B4-BE49-F238E27FC236}">
                <a16:creationId xmlns:a16="http://schemas.microsoft.com/office/drawing/2014/main" id="{B23763E7-6EF7-C828-77FA-24FFBF663E97}"/>
              </a:ext>
            </a:extLst>
          </p:cNvPr>
          <p:cNvPicPr>
            <a:picLocks noChangeAspect="1"/>
          </p:cNvPicPr>
          <p:nvPr/>
        </p:nvPicPr>
        <p:blipFill>
          <a:blip r:embed="rId5"/>
          <a:stretch>
            <a:fillRect/>
          </a:stretch>
        </p:blipFill>
        <p:spPr>
          <a:xfrm>
            <a:off x="3793218" y="7791549"/>
            <a:ext cx="1503657" cy="1485900"/>
          </a:xfrm>
          <a:prstGeom prst="rect">
            <a:avLst/>
          </a:prstGeom>
        </p:spPr>
      </p:pic>
      <p:pic>
        <p:nvPicPr>
          <p:cNvPr id="115" name="Google Shape;1057;p61" descr="Aluminum C-Channel 1x3x1x35" title="276-4359-000">
            <a:extLst>
              <a:ext uri="{FF2B5EF4-FFF2-40B4-BE49-F238E27FC236}">
                <a16:creationId xmlns:a16="http://schemas.microsoft.com/office/drawing/2014/main" id="{C815E407-7E26-A188-E608-00AE75CD8B73}"/>
              </a:ext>
            </a:extLst>
          </p:cNvPr>
          <p:cNvPicPr preferRelativeResize="0"/>
          <p:nvPr/>
        </p:nvPicPr>
        <p:blipFill>
          <a:blip r:embed="rId6">
            <a:alphaModFix/>
          </a:blip>
          <a:stretch>
            <a:fillRect/>
          </a:stretch>
        </p:blipFill>
        <p:spPr>
          <a:xfrm rot="16200000">
            <a:off x="3450342" y="4480436"/>
            <a:ext cx="690086" cy="8000998"/>
          </a:xfrm>
          <a:prstGeom prst="rect">
            <a:avLst/>
          </a:prstGeom>
          <a:noFill/>
          <a:ln>
            <a:noFill/>
          </a:ln>
        </p:spPr>
      </p:pic>
      <p:pic>
        <p:nvPicPr>
          <p:cNvPr id="127" name="Google Shape;1022;p59" descr="Aluminum C-Channel 1x2x1x25" title="276-2288-001">
            <a:extLst>
              <a:ext uri="{FF2B5EF4-FFF2-40B4-BE49-F238E27FC236}">
                <a16:creationId xmlns:a16="http://schemas.microsoft.com/office/drawing/2014/main" id="{374141D4-9207-B9F5-5886-BBFC3093CFB5}"/>
              </a:ext>
            </a:extLst>
          </p:cNvPr>
          <p:cNvPicPr preferRelativeResize="0"/>
          <p:nvPr/>
        </p:nvPicPr>
        <p:blipFill>
          <a:blip r:embed="rId7">
            <a:alphaModFix/>
          </a:blip>
          <a:stretch>
            <a:fillRect/>
          </a:stretch>
        </p:blipFill>
        <p:spPr>
          <a:xfrm rot="5400000">
            <a:off x="6984198" y="6287649"/>
            <a:ext cx="457200" cy="249382"/>
          </a:xfrm>
          <a:prstGeom prst="rect">
            <a:avLst/>
          </a:prstGeom>
          <a:noFill/>
          <a:ln>
            <a:noFill/>
          </a:ln>
        </p:spPr>
      </p:pic>
      <p:pic>
        <p:nvPicPr>
          <p:cNvPr id="130" name="Google Shape;746;p51" descr="V5 Smart Motor" title="276-4840">
            <a:extLst>
              <a:ext uri="{FF2B5EF4-FFF2-40B4-BE49-F238E27FC236}">
                <a16:creationId xmlns:a16="http://schemas.microsoft.com/office/drawing/2014/main" id="{FB54B94E-9770-59C5-4BFF-9BE3FD048401}"/>
              </a:ext>
            </a:extLst>
          </p:cNvPr>
          <p:cNvPicPr preferRelativeResize="0"/>
          <p:nvPr/>
        </p:nvPicPr>
        <p:blipFill>
          <a:blip r:embed="rId8">
            <a:alphaModFix/>
          </a:blip>
          <a:stretch>
            <a:fillRect/>
          </a:stretch>
        </p:blipFill>
        <p:spPr>
          <a:xfrm rot="10800000">
            <a:off x="1673879" y="842383"/>
            <a:ext cx="601176" cy="1033273"/>
          </a:xfrm>
          <a:prstGeom prst="rect">
            <a:avLst/>
          </a:prstGeom>
          <a:noFill/>
          <a:ln>
            <a:noFill/>
          </a:ln>
        </p:spPr>
      </p:pic>
      <p:pic>
        <p:nvPicPr>
          <p:cNvPr id="133" name="Google Shape;693;p50" descr="V5 Robot Brain" title="276-4810">
            <a:extLst>
              <a:ext uri="{FF2B5EF4-FFF2-40B4-BE49-F238E27FC236}">
                <a16:creationId xmlns:a16="http://schemas.microsoft.com/office/drawing/2014/main" id="{325F4921-568D-FE0D-B6A2-662962BE849F}"/>
              </a:ext>
            </a:extLst>
          </p:cNvPr>
          <p:cNvPicPr preferRelativeResize="0"/>
          <p:nvPr/>
        </p:nvPicPr>
        <p:blipFill rotWithShape="1">
          <a:blip r:embed="rId9">
            <a:alphaModFix/>
          </a:blip>
          <a:srcRect l="59" r="59"/>
          <a:stretch/>
        </p:blipFill>
        <p:spPr>
          <a:xfrm rot="5400000">
            <a:off x="724049" y="2446990"/>
            <a:ext cx="2502953" cy="1801368"/>
          </a:xfrm>
          <a:prstGeom prst="rect">
            <a:avLst/>
          </a:prstGeom>
          <a:noFill/>
          <a:ln>
            <a:noFill/>
          </a:ln>
        </p:spPr>
      </p:pic>
      <p:pic>
        <p:nvPicPr>
          <p:cNvPr id="135" name="Google Shape;714;p50" descr="Inertial Sensor" title="276-4855">
            <a:extLst>
              <a:ext uri="{FF2B5EF4-FFF2-40B4-BE49-F238E27FC236}">
                <a16:creationId xmlns:a16="http://schemas.microsoft.com/office/drawing/2014/main" id="{4ACB2C44-CA4C-7718-0981-41923EA50E62}"/>
              </a:ext>
            </a:extLst>
          </p:cNvPr>
          <p:cNvPicPr preferRelativeResize="0"/>
          <p:nvPr/>
        </p:nvPicPr>
        <p:blipFill rotWithShape="1">
          <a:blip r:embed="rId10">
            <a:alphaModFix/>
          </a:blip>
          <a:srcRect l="337" r="327"/>
          <a:stretch/>
        </p:blipFill>
        <p:spPr>
          <a:xfrm rot="10800000">
            <a:off x="7021240" y="5841676"/>
            <a:ext cx="393192" cy="393192"/>
          </a:xfrm>
          <a:prstGeom prst="rect">
            <a:avLst/>
          </a:prstGeom>
          <a:noFill/>
          <a:ln>
            <a:noFill/>
          </a:ln>
        </p:spPr>
      </p:pic>
      <p:pic>
        <p:nvPicPr>
          <p:cNvPr id="136" name="Google Shape;893;p55" descr="Tank Tread Links" title="276-2168-002">
            <a:extLst>
              <a:ext uri="{FF2B5EF4-FFF2-40B4-BE49-F238E27FC236}">
                <a16:creationId xmlns:a16="http://schemas.microsoft.com/office/drawing/2014/main" id="{FD2889A7-D091-3020-DB9F-4456EBF334DA}"/>
              </a:ext>
            </a:extLst>
          </p:cNvPr>
          <p:cNvPicPr preferRelativeResize="0"/>
          <p:nvPr/>
        </p:nvPicPr>
        <p:blipFill>
          <a:blip r:embed="rId11">
            <a:alphaModFix/>
          </a:blip>
          <a:stretch>
            <a:fillRect/>
          </a:stretch>
        </p:blipFill>
        <p:spPr>
          <a:xfrm rot="13920000">
            <a:off x="3918933" y="5472295"/>
            <a:ext cx="2235709" cy="182880"/>
          </a:xfrm>
          <a:prstGeom prst="rect">
            <a:avLst/>
          </a:prstGeom>
          <a:noFill/>
          <a:ln>
            <a:noFill/>
          </a:ln>
        </p:spPr>
      </p:pic>
      <p:pic>
        <p:nvPicPr>
          <p:cNvPr id="139" name="Google Shape;893;p55" descr="Tank Tread Links" title="276-2168-002">
            <a:extLst>
              <a:ext uri="{FF2B5EF4-FFF2-40B4-BE49-F238E27FC236}">
                <a16:creationId xmlns:a16="http://schemas.microsoft.com/office/drawing/2014/main" id="{DDB3FEAA-3C1A-01DD-5415-835EA62A4FCD}"/>
              </a:ext>
            </a:extLst>
          </p:cNvPr>
          <p:cNvPicPr preferRelativeResize="0"/>
          <p:nvPr/>
        </p:nvPicPr>
        <p:blipFill>
          <a:blip r:embed="rId11">
            <a:alphaModFix/>
          </a:blip>
          <a:stretch>
            <a:fillRect/>
          </a:stretch>
        </p:blipFill>
        <p:spPr>
          <a:xfrm rot="14280000">
            <a:off x="1523373" y="2039609"/>
            <a:ext cx="2235709" cy="182880"/>
          </a:xfrm>
          <a:prstGeom prst="rect">
            <a:avLst/>
          </a:prstGeom>
          <a:noFill/>
          <a:ln>
            <a:noFill/>
          </a:ln>
        </p:spPr>
      </p:pic>
      <p:pic>
        <p:nvPicPr>
          <p:cNvPr id="138" name="Google Shape;893;p55" descr="Tank Tread Links" title="276-2168-002">
            <a:extLst>
              <a:ext uri="{FF2B5EF4-FFF2-40B4-BE49-F238E27FC236}">
                <a16:creationId xmlns:a16="http://schemas.microsoft.com/office/drawing/2014/main" id="{38716956-A5E3-DA8F-DD65-F238B441739E}"/>
              </a:ext>
            </a:extLst>
          </p:cNvPr>
          <p:cNvPicPr preferRelativeResize="0"/>
          <p:nvPr/>
        </p:nvPicPr>
        <p:blipFill>
          <a:blip r:embed="rId11">
            <a:alphaModFix/>
          </a:blip>
          <a:stretch>
            <a:fillRect/>
          </a:stretch>
        </p:blipFill>
        <p:spPr>
          <a:xfrm rot="14100000">
            <a:off x="2672631" y="3739781"/>
            <a:ext cx="2235709" cy="182880"/>
          </a:xfrm>
          <a:prstGeom prst="rect">
            <a:avLst/>
          </a:prstGeom>
          <a:noFill/>
          <a:ln>
            <a:noFill/>
          </a:ln>
        </p:spPr>
      </p:pic>
    </p:spTree>
    <p:extLst>
      <p:ext uri="{BB962C8B-B14F-4D97-AF65-F5344CB8AC3E}">
        <p14:creationId xmlns:p14="http://schemas.microsoft.com/office/powerpoint/2010/main" val="3626811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40">
          <a:extLst>
            <a:ext uri="{FF2B5EF4-FFF2-40B4-BE49-F238E27FC236}">
              <a16:creationId xmlns:a16="http://schemas.microsoft.com/office/drawing/2014/main" id="{562595C7-8D00-D644-E292-155325CBB84B}"/>
            </a:ext>
          </a:extLst>
        </p:cNvPr>
        <p:cNvGrpSpPr/>
        <p:nvPr/>
      </p:nvGrpSpPr>
      <p:grpSpPr>
        <a:xfrm>
          <a:off x="0" y="0"/>
          <a:ext cx="0" cy="0"/>
          <a:chOff x="0" y="0"/>
          <a:chExt cx="0" cy="0"/>
        </a:xfrm>
      </p:grpSpPr>
      <p:sp>
        <p:nvSpPr>
          <p:cNvPr id="241" name="Google Shape;241;p30">
            <a:extLst>
              <a:ext uri="{FF2B5EF4-FFF2-40B4-BE49-F238E27FC236}">
                <a16:creationId xmlns:a16="http://schemas.microsoft.com/office/drawing/2014/main" id="{8145E5EE-28E6-F928-8187-AF830C5869D3}"/>
              </a:ext>
            </a:extLst>
          </p:cNvPr>
          <p:cNvSpPr txBox="1">
            <a:spLocks noGrp="1"/>
          </p:cNvSpPr>
          <p:nvPr>
            <p:ph type="title"/>
          </p:nvPr>
        </p:nvSpPr>
        <p:spPr>
          <a:xfrm>
            <a:off x="255251" y="2057307"/>
            <a:ext cx="7261898" cy="5070709"/>
          </a:xfrm>
          <a:prstGeom prst="rect">
            <a:avLst/>
          </a:prstGeom>
        </p:spPr>
        <p:txBody>
          <a:bodyPr spcFirstLastPara="1" wrap="square" lIns="0" tIns="0" rIns="0" bIns="0" anchor="ctr" anchorCtr="0">
            <a:noAutofit/>
          </a:bodyPr>
          <a:lstStyle/>
          <a:p>
            <a:r>
              <a:rPr lang="en">
                <a:solidFill>
                  <a:schemeClr val="bg1"/>
                </a:solidFill>
              </a:rPr>
              <a:t>Section D</a:t>
            </a:r>
            <a:br>
              <a:rPr lang="en">
                <a:solidFill>
                  <a:schemeClr val="bg1"/>
                </a:solidFill>
              </a:rPr>
            </a:br>
            <a:br>
              <a:rPr lang="en"/>
            </a:br>
            <a:r>
              <a:rPr lang="en">
                <a:solidFill>
                  <a:schemeClr val="bg1"/>
                </a:solidFill>
              </a:rPr>
              <a:t>Brain P</a:t>
            </a:r>
            <a:r>
              <a:rPr lang="en-US">
                <a:solidFill>
                  <a:schemeClr val="bg1"/>
                </a:solidFill>
              </a:rPr>
              <a:t>orts/ Controller Program and Game Map</a:t>
            </a:r>
          </a:p>
        </p:txBody>
      </p:sp>
    </p:spTree>
    <p:extLst>
      <p:ext uri="{BB962C8B-B14F-4D97-AF65-F5344CB8AC3E}">
        <p14:creationId xmlns:p14="http://schemas.microsoft.com/office/powerpoint/2010/main" val="3065161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0" y="1407518"/>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Section A</a:t>
            </a:r>
            <a:endParaRPr/>
          </a:p>
        </p:txBody>
      </p:sp>
      <p:sp>
        <p:nvSpPr>
          <p:cNvPr id="2" name="TextBox 1">
            <a:extLst>
              <a:ext uri="{FF2B5EF4-FFF2-40B4-BE49-F238E27FC236}">
                <a16:creationId xmlns:a16="http://schemas.microsoft.com/office/drawing/2014/main" id="{71252795-101C-9775-005F-D4CF89106CA7}"/>
              </a:ext>
            </a:extLst>
          </p:cNvPr>
          <p:cNvSpPr txBox="1"/>
          <p:nvPr/>
        </p:nvSpPr>
        <p:spPr>
          <a:xfrm>
            <a:off x="689113" y="3882887"/>
            <a:ext cx="6347791" cy="2554545"/>
          </a:xfrm>
          <a:prstGeom prst="rect">
            <a:avLst/>
          </a:prstGeom>
          <a:noFill/>
        </p:spPr>
        <p:txBody>
          <a:bodyPr wrap="square" rtlCol="0">
            <a:spAutoFit/>
          </a:bodyPr>
          <a:lstStyle/>
          <a:p>
            <a:pPr algn="ctr"/>
            <a:r>
              <a:rPr lang="en-US" sz="3200"/>
              <a:t>This section contains the blank documents for your use.</a:t>
            </a:r>
          </a:p>
          <a:p>
            <a:endParaRPr lang="en-US" sz="3200" b="1"/>
          </a:p>
          <a:p>
            <a:pPr algn="ctr"/>
            <a:r>
              <a:rPr lang="en-US" sz="3200"/>
              <a:t>Make sure to duplicate these </a:t>
            </a:r>
            <a:r>
              <a:rPr lang="en-US" sz="3200" b="1"/>
              <a:t>BEFORE </a:t>
            </a:r>
            <a:r>
              <a:rPr lang="en-US" sz="3200"/>
              <a:t>you use/move them.</a:t>
            </a:r>
          </a:p>
        </p:txBody>
      </p:sp>
    </p:spTree>
    <p:extLst>
      <p:ext uri="{BB962C8B-B14F-4D97-AF65-F5344CB8AC3E}">
        <p14:creationId xmlns:p14="http://schemas.microsoft.com/office/powerpoint/2010/main" val="36108663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subTitle" idx="1"/>
          </p:nvPr>
        </p:nvSpPr>
        <p:spPr>
          <a:xfrm>
            <a:off x="-3748753" y="29299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lang="en"/>
          </a:p>
        </p:txBody>
      </p:sp>
      <p:sp>
        <p:nvSpPr>
          <p:cNvPr id="285" name="Google Shape;285;p35"/>
          <p:cNvSpPr txBox="1">
            <a:spLocks noGrp="1"/>
          </p:cNvSpPr>
          <p:nvPr>
            <p:ph type="subTitle" idx="2"/>
          </p:nvPr>
        </p:nvSpPr>
        <p:spPr>
          <a:xfrm>
            <a:off x="210025" y="1073758"/>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Inertial</a:t>
            </a:r>
          </a:p>
        </p:txBody>
      </p:sp>
      <p:sp>
        <p:nvSpPr>
          <p:cNvPr id="286" name="Google Shape;286;p35"/>
          <p:cNvSpPr txBox="1">
            <a:spLocks noGrp="1"/>
          </p:cNvSpPr>
          <p:nvPr>
            <p:ph type="subTitle" idx="3"/>
          </p:nvPr>
        </p:nvSpPr>
        <p:spPr>
          <a:xfrm>
            <a:off x="210025" y="153774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 </a:t>
            </a:r>
            <a:endParaRPr>
              <a:solidFill>
                <a:schemeClr val="dk1"/>
              </a:solidFill>
            </a:endParaRPr>
          </a:p>
          <a:p>
            <a:pPr marL="0" lvl="0" indent="0" algn="l" rtl="0">
              <a:spcBef>
                <a:spcPts val="0"/>
              </a:spcBef>
              <a:spcAft>
                <a:spcPts val="0"/>
              </a:spcAft>
              <a:buNone/>
            </a:pPr>
            <a:endParaRPr/>
          </a:p>
        </p:txBody>
      </p:sp>
      <p:sp>
        <p:nvSpPr>
          <p:cNvPr id="287" name="Google Shape;287;p35"/>
          <p:cNvSpPr txBox="1">
            <a:spLocks noGrp="1"/>
          </p:cNvSpPr>
          <p:nvPr>
            <p:ph type="subTitle" idx="4"/>
          </p:nvPr>
        </p:nvSpPr>
        <p:spPr>
          <a:xfrm>
            <a:off x="210025" y="200171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 </a:t>
            </a:r>
            <a:endParaRPr>
              <a:solidFill>
                <a:schemeClr val="dk1"/>
              </a:solidFill>
            </a:endParaRPr>
          </a:p>
          <a:p>
            <a:pPr marL="0" lvl="0" indent="0" algn="l" rtl="0">
              <a:spcBef>
                <a:spcPts val="0"/>
              </a:spcBef>
              <a:spcAft>
                <a:spcPts val="0"/>
              </a:spcAft>
              <a:buNone/>
            </a:pPr>
            <a:endParaRPr/>
          </a:p>
        </p:txBody>
      </p:sp>
      <p:sp>
        <p:nvSpPr>
          <p:cNvPr id="288" name="Google Shape;288;p35"/>
          <p:cNvSpPr txBox="1">
            <a:spLocks noGrp="1"/>
          </p:cNvSpPr>
          <p:nvPr>
            <p:ph type="subTitle" idx="5"/>
          </p:nvPr>
        </p:nvSpPr>
        <p:spPr>
          <a:xfrm>
            <a:off x="210025" y="246569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radio</a:t>
            </a:r>
            <a:endParaRPr>
              <a:solidFill>
                <a:schemeClr val="dk1"/>
              </a:solidFill>
            </a:endParaRPr>
          </a:p>
          <a:p>
            <a:pPr marL="0" lvl="0" indent="0" algn="l" rtl="0">
              <a:spcBef>
                <a:spcPts val="0"/>
              </a:spcBef>
              <a:spcAft>
                <a:spcPts val="0"/>
              </a:spcAft>
              <a:buNone/>
            </a:pPr>
            <a:endParaRPr/>
          </a:p>
        </p:txBody>
      </p:sp>
      <p:sp>
        <p:nvSpPr>
          <p:cNvPr id="289" name="Google Shape;289;p35"/>
          <p:cNvSpPr txBox="1">
            <a:spLocks noGrp="1"/>
          </p:cNvSpPr>
          <p:nvPr>
            <p:ph type="subTitle" idx="6"/>
          </p:nvPr>
        </p:nvSpPr>
        <p:spPr>
          <a:xfrm>
            <a:off x="210025" y="292966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 </a:t>
            </a:r>
            <a:endParaRPr>
              <a:solidFill>
                <a:schemeClr val="dk1"/>
              </a:solidFill>
            </a:endParaRPr>
          </a:p>
          <a:p>
            <a:pPr marL="0" lvl="0" indent="0" algn="l" rtl="0">
              <a:spcBef>
                <a:spcPts val="0"/>
              </a:spcBef>
              <a:spcAft>
                <a:spcPts val="0"/>
              </a:spcAft>
              <a:buNone/>
            </a:pPr>
            <a:endParaRPr/>
          </a:p>
        </p:txBody>
      </p:sp>
      <p:sp>
        <p:nvSpPr>
          <p:cNvPr id="290" name="Google Shape;290;p35"/>
          <p:cNvSpPr txBox="1">
            <a:spLocks noGrp="1"/>
          </p:cNvSpPr>
          <p:nvPr>
            <p:ph type="subTitle" idx="7"/>
          </p:nvPr>
        </p:nvSpPr>
        <p:spPr>
          <a:xfrm>
            <a:off x="210025" y="339364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 </a:t>
            </a:r>
          </a:p>
        </p:txBody>
      </p:sp>
      <p:sp>
        <p:nvSpPr>
          <p:cNvPr id="291" name="Google Shape;291;p35"/>
          <p:cNvSpPr txBox="1">
            <a:spLocks noGrp="1"/>
          </p:cNvSpPr>
          <p:nvPr>
            <p:ph type="subTitle" idx="8"/>
          </p:nvPr>
        </p:nvSpPr>
        <p:spPr>
          <a:xfrm>
            <a:off x="210025" y="385761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92" name="Google Shape;292;p35"/>
          <p:cNvSpPr txBox="1">
            <a:spLocks noGrp="1"/>
          </p:cNvSpPr>
          <p:nvPr>
            <p:ph type="subTitle" idx="9"/>
          </p:nvPr>
        </p:nvSpPr>
        <p:spPr>
          <a:xfrm>
            <a:off x="210025" y="432159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93" name="Google Shape;293;p35"/>
          <p:cNvSpPr txBox="1">
            <a:spLocks noGrp="1"/>
          </p:cNvSpPr>
          <p:nvPr>
            <p:ph type="subTitle" idx="13"/>
          </p:nvPr>
        </p:nvSpPr>
        <p:spPr>
          <a:xfrm>
            <a:off x="210025" y="478556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 </a:t>
            </a:r>
          </a:p>
        </p:txBody>
      </p:sp>
      <p:sp>
        <p:nvSpPr>
          <p:cNvPr id="294" name="Google Shape;294;p35"/>
          <p:cNvSpPr txBox="1">
            <a:spLocks noGrp="1"/>
          </p:cNvSpPr>
          <p:nvPr>
            <p:ph type="subTitle" idx="14"/>
          </p:nvPr>
        </p:nvSpPr>
        <p:spPr>
          <a:xfrm>
            <a:off x="210025" y="571351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 </a:t>
            </a:r>
          </a:p>
        </p:txBody>
      </p:sp>
      <p:sp>
        <p:nvSpPr>
          <p:cNvPr id="295" name="Google Shape;295;p35"/>
          <p:cNvSpPr txBox="1">
            <a:spLocks noGrp="1"/>
          </p:cNvSpPr>
          <p:nvPr>
            <p:ph type="subTitle" idx="15"/>
          </p:nvPr>
        </p:nvSpPr>
        <p:spPr>
          <a:xfrm>
            <a:off x="6099450" y="5962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Right </a:t>
            </a:r>
            <a:r>
              <a:rPr lang="en-US"/>
              <a:t>front </a:t>
            </a:r>
            <a:r>
              <a:rPr lang="en"/>
              <a:t>motor</a:t>
            </a:r>
            <a:endParaRPr/>
          </a:p>
        </p:txBody>
      </p:sp>
      <p:sp>
        <p:nvSpPr>
          <p:cNvPr id="296" name="Google Shape;296;p35"/>
          <p:cNvSpPr txBox="1">
            <a:spLocks noGrp="1"/>
          </p:cNvSpPr>
          <p:nvPr>
            <p:ph type="subTitle" idx="16"/>
          </p:nvPr>
        </p:nvSpPr>
        <p:spPr>
          <a:xfrm>
            <a:off x="6099450" y="106022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US"/>
              <a:t>L</a:t>
            </a:r>
            <a:r>
              <a:rPr lang="en"/>
              <a:t>eft </a:t>
            </a:r>
            <a:r>
              <a:rPr lang="en-US"/>
              <a:t>front </a:t>
            </a:r>
            <a:r>
              <a:rPr lang="en"/>
              <a:t>motor</a:t>
            </a:r>
            <a:endParaRPr/>
          </a:p>
        </p:txBody>
      </p:sp>
      <p:sp>
        <p:nvSpPr>
          <p:cNvPr id="297" name="Google Shape;297;p35"/>
          <p:cNvSpPr txBox="1">
            <a:spLocks noGrp="1"/>
          </p:cNvSpPr>
          <p:nvPr>
            <p:ph type="subTitle" idx="17"/>
          </p:nvPr>
        </p:nvSpPr>
        <p:spPr>
          <a:xfrm>
            <a:off x="6099450" y="152419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R</a:t>
            </a:r>
            <a:r>
              <a:rPr lang="en-US" err="1"/>
              <a:t>ight</a:t>
            </a:r>
            <a:r>
              <a:rPr lang="en-US"/>
              <a:t> Back Motor</a:t>
            </a:r>
            <a:endParaRPr/>
          </a:p>
        </p:txBody>
      </p:sp>
      <p:sp>
        <p:nvSpPr>
          <p:cNvPr id="298" name="Google Shape;298;p35"/>
          <p:cNvSpPr txBox="1">
            <a:spLocks noGrp="1"/>
          </p:cNvSpPr>
          <p:nvPr>
            <p:ph type="subTitle" idx="18"/>
          </p:nvPr>
        </p:nvSpPr>
        <p:spPr>
          <a:xfrm>
            <a:off x="6099450" y="198817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Left back</a:t>
            </a:r>
            <a:endParaRPr/>
          </a:p>
        </p:txBody>
      </p:sp>
      <p:sp>
        <p:nvSpPr>
          <p:cNvPr id="299" name="Google Shape;299;p35"/>
          <p:cNvSpPr txBox="1">
            <a:spLocks noGrp="1"/>
          </p:cNvSpPr>
          <p:nvPr>
            <p:ph type="subTitle" idx="19"/>
          </p:nvPr>
        </p:nvSpPr>
        <p:spPr>
          <a:xfrm>
            <a:off x="6099450" y="24521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 </a:t>
            </a:r>
            <a:endParaRPr/>
          </a:p>
        </p:txBody>
      </p:sp>
      <p:sp>
        <p:nvSpPr>
          <p:cNvPr id="300" name="Google Shape;300;p35"/>
          <p:cNvSpPr txBox="1">
            <a:spLocks noGrp="1"/>
          </p:cNvSpPr>
          <p:nvPr>
            <p:ph type="subTitle" idx="20"/>
          </p:nvPr>
        </p:nvSpPr>
        <p:spPr>
          <a:xfrm>
            <a:off x="6099450" y="291612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 </a:t>
            </a:r>
            <a:endParaRPr/>
          </a:p>
        </p:txBody>
      </p:sp>
      <p:sp>
        <p:nvSpPr>
          <p:cNvPr id="301" name="Google Shape;301;p35"/>
          <p:cNvSpPr txBox="1">
            <a:spLocks noGrp="1"/>
          </p:cNvSpPr>
          <p:nvPr>
            <p:ph type="subTitle" idx="21"/>
          </p:nvPr>
        </p:nvSpPr>
        <p:spPr>
          <a:xfrm>
            <a:off x="6099450" y="338009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US"/>
              <a:t> </a:t>
            </a:r>
            <a:endParaRPr/>
          </a:p>
        </p:txBody>
      </p:sp>
      <p:sp>
        <p:nvSpPr>
          <p:cNvPr id="302" name="Google Shape;302;p35"/>
          <p:cNvSpPr txBox="1">
            <a:spLocks noGrp="1"/>
          </p:cNvSpPr>
          <p:nvPr>
            <p:ph type="subTitle" idx="22"/>
          </p:nvPr>
        </p:nvSpPr>
        <p:spPr>
          <a:xfrm>
            <a:off x="6099450" y="384407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US"/>
              <a:t> </a:t>
            </a:r>
            <a:endParaRPr/>
          </a:p>
        </p:txBody>
      </p:sp>
      <p:sp>
        <p:nvSpPr>
          <p:cNvPr id="303" name="Google Shape;303;p35"/>
          <p:cNvSpPr txBox="1">
            <a:spLocks noGrp="1"/>
          </p:cNvSpPr>
          <p:nvPr>
            <p:ph type="subTitle" idx="23"/>
          </p:nvPr>
        </p:nvSpPr>
        <p:spPr>
          <a:xfrm>
            <a:off x="6099450" y="43080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Intake </a:t>
            </a:r>
            <a:r>
              <a:rPr lang="en-US"/>
              <a:t>Lifter</a:t>
            </a:r>
            <a:endParaRPr/>
          </a:p>
        </p:txBody>
      </p:sp>
      <p:sp>
        <p:nvSpPr>
          <p:cNvPr id="304" name="Google Shape;304;p35"/>
          <p:cNvSpPr txBox="1">
            <a:spLocks noGrp="1"/>
          </p:cNvSpPr>
          <p:nvPr>
            <p:ph type="subTitle" idx="24"/>
          </p:nvPr>
        </p:nvSpPr>
        <p:spPr>
          <a:xfrm>
            <a:off x="6099450" y="477202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Intake </a:t>
            </a:r>
            <a:r>
              <a:rPr lang="en-US"/>
              <a:t>spinner</a:t>
            </a:r>
            <a:endParaRPr/>
          </a:p>
        </p:txBody>
      </p:sp>
      <p:sp>
        <p:nvSpPr>
          <p:cNvPr id="305" name="Google Shape;305;p35"/>
          <p:cNvSpPr txBox="1">
            <a:spLocks noGrp="1"/>
          </p:cNvSpPr>
          <p:nvPr>
            <p:ph type="subTitle" idx="25"/>
          </p:nvPr>
        </p:nvSpPr>
        <p:spPr>
          <a:xfrm>
            <a:off x="6099450" y="568642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 </a:t>
            </a:r>
            <a:endParaRPr/>
          </a:p>
        </p:txBody>
      </p:sp>
      <p:sp>
        <p:nvSpPr>
          <p:cNvPr id="306" name="Google Shape;306;p35"/>
          <p:cNvSpPr txBox="1">
            <a:spLocks noGrp="1"/>
          </p:cNvSpPr>
          <p:nvPr>
            <p:ph type="subTitle" idx="26"/>
          </p:nvPr>
        </p:nvSpPr>
        <p:spPr>
          <a:xfrm>
            <a:off x="6099450" y="6150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US"/>
              <a:t> </a:t>
            </a:r>
            <a:endParaRPr/>
          </a:p>
        </p:txBody>
      </p:sp>
      <p:sp>
        <p:nvSpPr>
          <p:cNvPr id="307" name="Google Shape;307;p35"/>
          <p:cNvSpPr txBox="1">
            <a:spLocks noGrp="1"/>
          </p:cNvSpPr>
          <p:nvPr>
            <p:ph type="subTitle" idx="27"/>
          </p:nvPr>
        </p:nvSpPr>
        <p:spPr>
          <a:xfrm>
            <a:off x="6099450" y="661437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 </a:t>
            </a:r>
            <a:endParaRPr/>
          </a:p>
        </p:txBody>
      </p:sp>
      <p:sp>
        <p:nvSpPr>
          <p:cNvPr id="308" name="Google Shape;308;p35"/>
          <p:cNvSpPr txBox="1">
            <a:spLocks noGrp="1"/>
          </p:cNvSpPr>
          <p:nvPr>
            <p:ph type="subTitle" idx="28"/>
          </p:nvPr>
        </p:nvSpPr>
        <p:spPr>
          <a:xfrm>
            <a:off x="6099450" y="707834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 </a:t>
            </a:r>
            <a:endParaRPr/>
          </a:p>
        </p:txBody>
      </p:sp>
      <p:sp>
        <p:nvSpPr>
          <p:cNvPr id="309" name="Google Shape;309;p35"/>
          <p:cNvSpPr txBox="1">
            <a:spLocks noGrp="1"/>
          </p:cNvSpPr>
          <p:nvPr>
            <p:ph type="subTitle" idx="29"/>
          </p:nvPr>
        </p:nvSpPr>
        <p:spPr>
          <a:xfrm>
            <a:off x="6099450" y="754232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 </a:t>
            </a:r>
            <a:endParaRPr/>
          </a:p>
        </p:txBody>
      </p:sp>
      <p:sp>
        <p:nvSpPr>
          <p:cNvPr id="310" name="Google Shape;310;p35"/>
          <p:cNvSpPr txBox="1">
            <a:spLocks noGrp="1"/>
          </p:cNvSpPr>
          <p:nvPr>
            <p:ph type="subTitle" idx="30"/>
          </p:nvPr>
        </p:nvSpPr>
        <p:spPr>
          <a:xfrm>
            <a:off x="6099450" y="7972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 </a:t>
            </a:r>
            <a:endParaRPr/>
          </a:p>
        </p:txBody>
      </p:sp>
      <p:sp>
        <p:nvSpPr>
          <p:cNvPr id="311" name="Google Shape;311;p35"/>
          <p:cNvSpPr txBox="1">
            <a:spLocks noGrp="1"/>
          </p:cNvSpPr>
          <p:nvPr>
            <p:ph type="subTitle" idx="31"/>
          </p:nvPr>
        </p:nvSpPr>
        <p:spPr>
          <a:xfrm>
            <a:off x="6099450" y="8436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 </a:t>
            </a:r>
            <a:endParaRPr/>
          </a:p>
        </p:txBody>
      </p:sp>
      <p:sp>
        <p:nvSpPr>
          <p:cNvPr id="312" name="Google Shape;312;p35"/>
          <p:cNvSpPr txBox="1">
            <a:spLocks noGrp="1"/>
          </p:cNvSpPr>
          <p:nvPr>
            <p:ph type="subTitle" idx="32"/>
          </p:nvPr>
        </p:nvSpPr>
        <p:spPr>
          <a:xfrm>
            <a:off x="6099450" y="8900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Pneumatics</a:t>
            </a:r>
            <a:endParaRPr/>
          </a:p>
        </p:txBody>
      </p:sp>
      <p:sp>
        <p:nvSpPr>
          <p:cNvPr id="313" name="Google Shape;313;p35"/>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Brain Ports</a:t>
            </a:r>
            <a:endParaRPr/>
          </a:p>
        </p:txBody>
      </p:sp>
      <p:sp>
        <p:nvSpPr>
          <p:cNvPr id="314" name="Google Shape;314;p35"/>
          <p:cNvSpPr txBox="1">
            <a:spLocks noGrp="1"/>
          </p:cNvSpPr>
          <p:nvPr>
            <p:ph type="subTitle" idx="33"/>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Abigail Way</a:t>
            </a:r>
            <a:endParaRPr/>
          </a:p>
        </p:txBody>
      </p:sp>
      <p:sp>
        <p:nvSpPr>
          <p:cNvPr id="315" name="Google Shape;315;p35"/>
          <p:cNvSpPr txBox="1">
            <a:spLocks noGrp="1"/>
          </p:cNvSpPr>
          <p:nvPr>
            <p:ph type="subTitle" idx="34"/>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10/28/24</a:t>
            </a:r>
            <a:endParaRPr/>
          </a:p>
        </p:txBody>
      </p:sp>
      <p:sp>
        <p:nvSpPr>
          <p:cNvPr id="316" name="Google Shape;316;p35"/>
          <p:cNvSpPr txBox="1">
            <a:spLocks noGrp="1"/>
          </p:cNvSpPr>
          <p:nvPr>
            <p:ph type="subTitle" idx="35"/>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25</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6"/>
          <p:cNvSpPr txBox="1">
            <a:spLocks noGrp="1"/>
          </p:cNvSpPr>
          <p:nvPr>
            <p:ph type="subTitle" idx="1"/>
          </p:nvPr>
        </p:nvSpPr>
        <p:spPr>
          <a:xfrm>
            <a:off x="210025" y="10924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Intake Up</a:t>
            </a:r>
            <a:endParaRPr/>
          </a:p>
        </p:txBody>
      </p:sp>
      <p:sp>
        <p:nvSpPr>
          <p:cNvPr id="322" name="Google Shape;322;p36"/>
          <p:cNvSpPr txBox="1">
            <a:spLocks noGrp="1"/>
          </p:cNvSpPr>
          <p:nvPr>
            <p:ph type="subTitle" idx="2"/>
          </p:nvPr>
        </p:nvSpPr>
        <p:spPr>
          <a:xfrm>
            <a:off x="231088" y="224725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Intake Down</a:t>
            </a:r>
            <a:endParaRPr/>
          </a:p>
        </p:txBody>
      </p:sp>
      <p:sp>
        <p:nvSpPr>
          <p:cNvPr id="323" name="Google Shape;323;p36"/>
          <p:cNvSpPr txBox="1">
            <a:spLocks noGrp="1"/>
          </p:cNvSpPr>
          <p:nvPr>
            <p:ph type="subTitle" idx="3"/>
          </p:nvPr>
        </p:nvSpPr>
        <p:spPr>
          <a:xfrm>
            <a:off x="167898" y="2878002"/>
            <a:ext cx="1709924" cy="220453"/>
          </a:xfrm>
          <a:prstGeom prst="rect">
            <a:avLst/>
          </a:prstGeom>
        </p:spPr>
        <p:txBody>
          <a:bodyPr spcFirstLastPara="1" wrap="square" lIns="0" tIns="0" rIns="0" bIns="0" anchor="t" anchorCtr="0">
            <a:noAutofit/>
          </a:bodyPr>
          <a:lstStyle/>
          <a:p>
            <a:pPr marL="0" indent="0"/>
            <a:r>
              <a:rPr lang="en"/>
              <a:t>Robot Forward/Backward</a:t>
            </a:r>
          </a:p>
        </p:txBody>
      </p:sp>
      <p:sp>
        <p:nvSpPr>
          <p:cNvPr id="324" name="Google Shape;324;p36"/>
          <p:cNvSpPr txBox="1">
            <a:spLocks noGrp="1"/>
          </p:cNvSpPr>
          <p:nvPr>
            <p:ph type="subTitle" idx="4"/>
          </p:nvPr>
        </p:nvSpPr>
        <p:spPr>
          <a:xfrm>
            <a:off x="210025" y="421063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Turn left/Right</a:t>
            </a:r>
            <a:endParaRPr/>
          </a:p>
        </p:txBody>
      </p:sp>
      <p:sp>
        <p:nvSpPr>
          <p:cNvPr id="325" name="Google Shape;325;p36"/>
          <p:cNvSpPr txBox="1">
            <a:spLocks noGrp="1"/>
          </p:cNvSpPr>
          <p:nvPr>
            <p:ph type="subTitle" idx="5"/>
          </p:nvPr>
        </p:nvSpPr>
        <p:spPr>
          <a:xfrm>
            <a:off x="210025" y="54612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 </a:t>
            </a:r>
            <a:endParaRPr/>
          </a:p>
        </p:txBody>
      </p:sp>
      <p:sp>
        <p:nvSpPr>
          <p:cNvPr id="326" name="Google Shape;326;p36"/>
          <p:cNvSpPr txBox="1">
            <a:spLocks noGrp="1"/>
          </p:cNvSpPr>
          <p:nvPr>
            <p:ph type="subTitle" idx="6"/>
          </p:nvPr>
        </p:nvSpPr>
        <p:spPr>
          <a:xfrm>
            <a:off x="210025" y="65280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 </a:t>
            </a:r>
            <a:endParaRPr/>
          </a:p>
        </p:txBody>
      </p:sp>
      <p:sp>
        <p:nvSpPr>
          <p:cNvPr id="327" name="Google Shape;327;p36"/>
          <p:cNvSpPr txBox="1">
            <a:spLocks noGrp="1"/>
          </p:cNvSpPr>
          <p:nvPr>
            <p:ph type="subTitle" idx="7"/>
          </p:nvPr>
        </p:nvSpPr>
        <p:spPr>
          <a:xfrm>
            <a:off x="210025" y="75948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 </a:t>
            </a:r>
            <a:endParaRPr/>
          </a:p>
        </p:txBody>
      </p:sp>
      <p:sp>
        <p:nvSpPr>
          <p:cNvPr id="328" name="Google Shape;328;p36"/>
          <p:cNvSpPr txBox="1">
            <a:spLocks noGrp="1"/>
          </p:cNvSpPr>
          <p:nvPr>
            <p:ph type="subTitle" idx="8"/>
          </p:nvPr>
        </p:nvSpPr>
        <p:spPr>
          <a:xfrm>
            <a:off x="210025" y="86616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 </a:t>
            </a:r>
            <a:endParaRPr/>
          </a:p>
        </p:txBody>
      </p:sp>
      <p:sp>
        <p:nvSpPr>
          <p:cNvPr id="329" name="Google Shape;329;p36"/>
          <p:cNvSpPr txBox="1">
            <a:spLocks noGrp="1"/>
          </p:cNvSpPr>
          <p:nvPr>
            <p:ph type="subTitle" idx="9"/>
          </p:nvPr>
        </p:nvSpPr>
        <p:spPr>
          <a:xfrm>
            <a:off x="6096050" y="1092400"/>
            <a:ext cx="1436100" cy="304800"/>
          </a:xfrm>
          <a:prstGeom prst="rect">
            <a:avLst/>
          </a:prstGeom>
        </p:spPr>
        <p:txBody>
          <a:bodyPr spcFirstLastPara="1" wrap="square" lIns="0" tIns="0" rIns="0" bIns="0" anchor="t" anchorCtr="0">
            <a:noAutofit/>
          </a:bodyPr>
          <a:lstStyle/>
          <a:p>
            <a:pPr marL="0" indent="0"/>
            <a:r>
              <a:rPr lang="en-US"/>
              <a:t>Mobile grabber up  </a:t>
            </a:r>
            <a:endParaRPr/>
          </a:p>
        </p:txBody>
      </p:sp>
      <p:sp>
        <p:nvSpPr>
          <p:cNvPr id="330" name="Google Shape;330;p36"/>
          <p:cNvSpPr txBox="1">
            <a:spLocks noGrp="1"/>
          </p:cNvSpPr>
          <p:nvPr>
            <p:ph type="subTitle" idx="13"/>
          </p:nvPr>
        </p:nvSpPr>
        <p:spPr>
          <a:xfrm>
            <a:off x="6096050" y="2247250"/>
            <a:ext cx="1436100" cy="304800"/>
          </a:xfrm>
          <a:prstGeom prst="rect">
            <a:avLst/>
          </a:prstGeom>
        </p:spPr>
        <p:txBody>
          <a:bodyPr spcFirstLastPara="1" wrap="square" lIns="0" tIns="0" rIns="0" bIns="0" anchor="t" anchorCtr="0">
            <a:noAutofit/>
          </a:bodyPr>
          <a:lstStyle/>
          <a:p>
            <a:pPr marL="0" indent="0"/>
            <a:r>
              <a:rPr lang="en-US"/>
              <a:t>Mobile Grabber down </a:t>
            </a:r>
          </a:p>
        </p:txBody>
      </p:sp>
      <p:sp>
        <p:nvSpPr>
          <p:cNvPr id="331" name="Google Shape;331;p36"/>
          <p:cNvSpPr txBox="1">
            <a:spLocks noGrp="1"/>
          </p:cNvSpPr>
          <p:nvPr>
            <p:ph type="subTitle" idx="14"/>
          </p:nvPr>
        </p:nvSpPr>
        <p:spPr>
          <a:xfrm>
            <a:off x="6096050" y="332082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US">
                <a:solidFill>
                  <a:schemeClr val="dk1"/>
                </a:solidFill>
              </a:rPr>
              <a:t> </a:t>
            </a:r>
          </a:p>
        </p:txBody>
      </p:sp>
      <p:sp>
        <p:nvSpPr>
          <p:cNvPr id="333" name="Google Shape;333;p36"/>
          <p:cNvSpPr txBox="1">
            <a:spLocks noGrp="1"/>
          </p:cNvSpPr>
          <p:nvPr>
            <p:ph type="subTitle" idx="16"/>
          </p:nvPr>
        </p:nvSpPr>
        <p:spPr>
          <a:xfrm>
            <a:off x="6096050" y="54612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US">
                <a:solidFill>
                  <a:schemeClr val="dk1"/>
                </a:solidFill>
              </a:rPr>
              <a:t> </a:t>
            </a:r>
          </a:p>
        </p:txBody>
      </p:sp>
      <p:sp>
        <p:nvSpPr>
          <p:cNvPr id="336" name="Google Shape;336;p36"/>
          <p:cNvSpPr txBox="1">
            <a:spLocks noGrp="1"/>
          </p:cNvSpPr>
          <p:nvPr>
            <p:ph type="subTitle" idx="19"/>
          </p:nvPr>
        </p:nvSpPr>
        <p:spPr>
          <a:xfrm>
            <a:off x="6096050" y="86616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 </a:t>
            </a:r>
            <a:endParaRPr lang="en">
              <a:solidFill>
                <a:schemeClr val="dk1"/>
              </a:solidFill>
            </a:endParaRPr>
          </a:p>
        </p:txBody>
      </p:sp>
      <p:sp>
        <p:nvSpPr>
          <p:cNvPr id="337" name="Google Shape;337;p36"/>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Remote Control Program</a:t>
            </a:r>
            <a:endParaRPr/>
          </a:p>
        </p:txBody>
      </p:sp>
      <p:sp>
        <p:nvSpPr>
          <p:cNvPr id="338" name="Google Shape;338;p36"/>
          <p:cNvSpPr txBox="1">
            <a:spLocks noGrp="1"/>
          </p:cNvSpPr>
          <p:nvPr>
            <p:ph type="subTitle" idx="20"/>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Abigail Way</a:t>
            </a:r>
            <a:endParaRPr/>
          </a:p>
        </p:txBody>
      </p:sp>
      <p:sp>
        <p:nvSpPr>
          <p:cNvPr id="339" name="Google Shape;339;p36"/>
          <p:cNvSpPr txBox="1">
            <a:spLocks noGrp="1"/>
          </p:cNvSpPr>
          <p:nvPr>
            <p:ph type="subTitle" idx="21"/>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01/24/25</a:t>
            </a:r>
            <a:endParaRPr/>
          </a:p>
        </p:txBody>
      </p:sp>
      <p:sp>
        <p:nvSpPr>
          <p:cNvPr id="340" name="Google Shape;340;p36"/>
          <p:cNvSpPr txBox="1">
            <a:spLocks noGrp="1"/>
          </p:cNvSpPr>
          <p:nvPr>
            <p:ph type="subTitle" idx="2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26</a:t>
            </a:r>
            <a:endParaRPr/>
          </a:p>
        </p:txBody>
      </p:sp>
      <p:sp>
        <p:nvSpPr>
          <p:cNvPr id="3" name="Google Shape;324;p36">
            <a:extLst>
              <a:ext uri="{FF2B5EF4-FFF2-40B4-BE49-F238E27FC236}">
                <a16:creationId xmlns:a16="http://schemas.microsoft.com/office/drawing/2014/main" id="{99D96777-84E7-4D54-740C-D1ED58BA297B}"/>
              </a:ext>
            </a:extLst>
          </p:cNvPr>
          <p:cNvSpPr txBox="1">
            <a:spLocks/>
          </p:cNvSpPr>
          <p:nvPr/>
        </p:nvSpPr>
        <p:spPr>
          <a:xfrm>
            <a:off x="6107970" y="4983300"/>
            <a:ext cx="1436100" cy="30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indent="0"/>
            <a:r>
              <a:rPr lang="en-US"/>
              <a:t>Half speed drive train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p35"/>
          <p:cNvSpPr txBox="1">
            <a:spLocks noGrp="1"/>
          </p:cNvSpPr>
          <p:nvPr>
            <p:ph type="subTitle" idx="2"/>
          </p:nvPr>
        </p:nvSpPr>
        <p:spPr>
          <a:xfrm>
            <a:off x="210025" y="88397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Inertial</a:t>
            </a:r>
            <a:endParaRPr>
              <a:solidFill>
                <a:schemeClr val="dk1"/>
              </a:solidFill>
            </a:endParaRPr>
          </a:p>
          <a:p>
            <a:pPr marL="0" lvl="0" indent="0" algn="l" rtl="0">
              <a:spcBef>
                <a:spcPts val="0"/>
              </a:spcBef>
              <a:spcAft>
                <a:spcPts val="0"/>
              </a:spcAft>
              <a:buNone/>
            </a:pPr>
            <a:endParaRPr/>
          </a:p>
        </p:txBody>
      </p:sp>
      <p:sp>
        <p:nvSpPr>
          <p:cNvPr id="288" name="Google Shape;288;p35"/>
          <p:cNvSpPr txBox="1">
            <a:spLocks noGrp="1"/>
          </p:cNvSpPr>
          <p:nvPr>
            <p:ph type="subTitle" idx="5"/>
          </p:nvPr>
        </p:nvSpPr>
        <p:spPr>
          <a:xfrm>
            <a:off x="210025" y="2254824"/>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Radio</a:t>
            </a:r>
            <a:endParaRPr>
              <a:solidFill>
                <a:schemeClr val="dk1"/>
              </a:solidFill>
            </a:endParaRPr>
          </a:p>
          <a:p>
            <a:pPr marL="0" lvl="0" indent="0" algn="l" rtl="0">
              <a:spcBef>
                <a:spcPts val="0"/>
              </a:spcBef>
              <a:spcAft>
                <a:spcPts val="0"/>
              </a:spcAft>
              <a:buNone/>
            </a:pPr>
            <a:endParaRPr/>
          </a:p>
        </p:txBody>
      </p:sp>
      <p:sp>
        <p:nvSpPr>
          <p:cNvPr id="295" name="Google Shape;295;p35"/>
          <p:cNvSpPr txBox="1">
            <a:spLocks noGrp="1"/>
          </p:cNvSpPr>
          <p:nvPr>
            <p:ph type="subTitle" idx="15"/>
          </p:nvPr>
        </p:nvSpPr>
        <p:spPr>
          <a:xfrm>
            <a:off x="6078387" y="427551"/>
            <a:ext cx="1436100" cy="304800"/>
          </a:xfrm>
          <a:prstGeom prst="rect">
            <a:avLst/>
          </a:prstGeom>
        </p:spPr>
        <p:txBody>
          <a:bodyPr spcFirstLastPara="1" wrap="square" lIns="0" tIns="0" rIns="0" bIns="0" anchor="t" anchorCtr="0">
            <a:noAutofit/>
          </a:bodyPr>
          <a:lstStyle/>
          <a:p>
            <a:pPr marL="0" indent="0"/>
            <a:r>
              <a:rPr lang="en"/>
              <a:t>Left Front Motor</a:t>
            </a:r>
          </a:p>
        </p:txBody>
      </p:sp>
      <p:sp>
        <p:nvSpPr>
          <p:cNvPr id="296" name="Google Shape;296;p35"/>
          <p:cNvSpPr txBox="1">
            <a:spLocks noGrp="1"/>
          </p:cNvSpPr>
          <p:nvPr>
            <p:ph type="subTitle" idx="16"/>
          </p:nvPr>
        </p:nvSpPr>
        <p:spPr>
          <a:xfrm>
            <a:off x="6099450" y="912613"/>
            <a:ext cx="1478227" cy="199366"/>
          </a:xfrm>
          <a:prstGeom prst="rect">
            <a:avLst/>
          </a:prstGeom>
        </p:spPr>
        <p:txBody>
          <a:bodyPr spcFirstLastPara="1" wrap="square" lIns="0" tIns="0" rIns="0" bIns="0" anchor="t" anchorCtr="0">
            <a:noAutofit/>
          </a:bodyPr>
          <a:lstStyle/>
          <a:p>
            <a:pPr marL="0" indent="0">
              <a:buSzPts val="1100"/>
            </a:pPr>
            <a:r>
              <a:rPr lang="en"/>
              <a:t>Right Front Motor</a:t>
            </a:r>
            <a:endParaRPr/>
          </a:p>
        </p:txBody>
      </p:sp>
      <p:sp>
        <p:nvSpPr>
          <p:cNvPr id="297" name="Google Shape;297;p35"/>
          <p:cNvSpPr txBox="1">
            <a:spLocks noGrp="1"/>
          </p:cNvSpPr>
          <p:nvPr>
            <p:ph type="subTitle" idx="17"/>
          </p:nvPr>
        </p:nvSpPr>
        <p:spPr>
          <a:xfrm>
            <a:off x="6078387" y="1376587"/>
            <a:ext cx="1436100" cy="304800"/>
          </a:xfrm>
          <a:prstGeom prst="rect">
            <a:avLst/>
          </a:prstGeom>
        </p:spPr>
        <p:txBody>
          <a:bodyPr spcFirstLastPara="1" wrap="square" lIns="0" tIns="0" rIns="0" bIns="0" anchor="t" anchorCtr="0">
            <a:noAutofit/>
          </a:bodyPr>
          <a:lstStyle/>
          <a:p>
            <a:pPr marL="0" indent="0">
              <a:buSzPts val="1100"/>
            </a:pPr>
            <a:r>
              <a:rPr lang="en"/>
              <a:t>Left Back Motor</a:t>
            </a:r>
          </a:p>
        </p:txBody>
      </p:sp>
      <p:sp>
        <p:nvSpPr>
          <p:cNvPr id="298" name="Google Shape;298;p35"/>
          <p:cNvSpPr txBox="1">
            <a:spLocks noGrp="1"/>
          </p:cNvSpPr>
          <p:nvPr>
            <p:ph type="subTitle" idx="18"/>
          </p:nvPr>
        </p:nvSpPr>
        <p:spPr>
          <a:xfrm>
            <a:off x="5867753" y="1777302"/>
            <a:ext cx="1667797" cy="536755"/>
          </a:xfrm>
          <a:prstGeom prst="rect">
            <a:avLst/>
          </a:prstGeom>
        </p:spPr>
        <p:txBody>
          <a:bodyPr spcFirstLastPara="1" wrap="square" lIns="0" tIns="0" rIns="0" bIns="0" anchor="t" anchorCtr="0">
            <a:noAutofit/>
          </a:bodyPr>
          <a:lstStyle/>
          <a:p>
            <a:pPr marL="0" indent="0">
              <a:buSzPts val="1100"/>
            </a:pPr>
            <a:r>
              <a:rPr lang="en"/>
              <a:t>Right Back Motor</a:t>
            </a:r>
          </a:p>
        </p:txBody>
      </p:sp>
      <p:sp>
        <p:nvSpPr>
          <p:cNvPr id="303" name="Google Shape;303;p35"/>
          <p:cNvSpPr txBox="1">
            <a:spLocks noGrp="1"/>
          </p:cNvSpPr>
          <p:nvPr>
            <p:ph type="subTitle" idx="23"/>
          </p:nvPr>
        </p:nvSpPr>
        <p:spPr>
          <a:xfrm>
            <a:off x="6099450" y="4076090"/>
            <a:ext cx="1436100" cy="304800"/>
          </a:xfrm>
          <a:prstGeom prst="rect">
            <a:avLst/>
          </a:prstGeom>
        </p:spPr>
        <p:txBody>
          <a:bodyPr spcFirstLastPara="1" wrap="square" lIns="0" tIns="0" rIns="0" bIns="0" anchor="t" anchorCtr="0">
            <a:noAutofit/>
          </a:bodyPr>
          <a:lstStyle/>
          <a:p>
            <a:pPr marL="0" indent="0">
              <a:buSzPts val="1100"/>
            </a:pPr>
            <a:r>
              <a:rPr lang="en-US"/>
              <a:t>Intake Lift</a:t>
            </a:r>
          </a:p>
        </p:txBody>
      </p:sp>
      <p:sp>
        <p:nvSpPr>
          <p:cNvPr id="304" name="Google Shape;304;p35"/>
          <p:cNvSpPr txBox="1">
            <a:spLocks noGrp="1"/>
          </p:cNvSpPr>
          <p:nvPr>
            <p:ph type="subTitle" idx="24"/>
          </p:nvPr>
        </p:nvSpPr>
        <p:spPr>
          <a:xfrm>
            <a:off x="6099450" y="4561152"/>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Intake spinner</a:t>
            </a:r>
            <a:endParaRPr/>
          </a:p>
        </p:txBody>
      </p:sp>
      <p:sp>
        <p:nvSpPr>
          <p:cNvPr id="312" name="Google Shape;312;p35"/>
          <p:cNvSpPr txBox="1">
            <a:spLocks noGrp="1"/>
          </p:cNvSpPr>
          <p:nvPr>
            <p:ph type="subTitle" idx="32"/>
          </p:nvPr>
        </p:nvSpPr>
        <p:spPr>
          <a:xfrm>
            <a:off x="6099450" y="8710617"/>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Pneumatics</a:t>
            </a:r>
          </a:p>
        </p:txBody>
      </p:sp>
      <p:sp>
        <p:nvSpPr>
          <p:cNvPr id="313" name="Google Shape;313;p35"/>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Brain Ports</a:t>
            </a:r>
            <a:endParaRPr/>
          </a:p>
        </p:txBody>
      </p:sp>
      <p:sp>
        <p:nvSpPr>
          <p:cNvPr id="316" name="Google Shape;316;p35"/>
          <p:cNvSpPr txBox="1">
            <a:spLocks noGrp="1"/>
          </p:cNvSpPr>
          <p:nvPr>
            <p:ph type="subTitle" idx="35"/>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28</a:t>
            </a:r>
            <a:endParaRPr/>
          </a:p>
        </p:txBody>
      </p:sp>
      <p:sp>
        <p:nvSpPr>
          <p:cNvPr id="47" name="Subtitle 46">
            <a:extLst>
              <a:ext uri="{FF2B5EF4-FFF2-40B4-BE49-F238E27FC236}">
                <a16:creationId xmlns:a16="http://schemas.microsoft.com/office/drawing/2014/main" id="{42A75D78-EA9A-B12F-BF83-9A746FB98741}"/>
              </a:ext>
            </a:extLst>
          </p:cNvPr>
          <p:cNvSpPr>
            <a:spLocks noGrp="1"/>
          </p:cNvSpPr>
          <p:nvPr>
            <p:ph type="subTitle" idx="33"/>
          </p:nvPr>
        </p:nvSpPr>
        <p:spPr/>
        <p:txBody>
          <a:bodyPr/>
          <a:lstStyle/>
          <a:p>
            <a:r>
              <a:rPr lang="en-US"/>
              <a:t>Abigail Way</a:t>
            </a:r>
          </a:p>
        </p:txBody>
      </p:sp>
      <p:sp>
        <p:nvSpPr>
          <p:cNvPr id="49" name="Subtitle 48">
            <a:extLst>
              <a:ext uri="{FF2B5EF4-FFF2-40B4-BE49-F238E27FC236}">
                <a16:creationId xmlns:a16="http://schemas.microsoft.com/office/drawing/2014/main" id="{6403DEAC-782D-B1EA-A89D-E19E1DD7517B}"/>
              </a:ext>
            </a:extLst>
          </p:cNvPr>
          <p:cNvSpPr>
            <a:spLocks noGrp="1"/>
          </p:cNvSpPr>
          <p:nvPr>
            <p:ph type="subTitle" idx="34"/>
          </p:nvPr>
        </p:nvSpPr>
        <p:spPr/>
        <p:txBody>
          <a:bodyPr/>
          <a:lstStyle/>
          <a:p>
            <a:r>
              <a:rPr lang="en-US"/>
              <a:t>01/24/2025</a:t>
            </a:r>
          </a:p>
        </p:txBody>
      </p:sp>
    </p:spTree>
    <p:extLst>
      <p:ext uri="{BB962C8B-B14F-4D97-AF65-F5344CB8AC3E}">
        <p14:creationId xmlns:p14="http://schemas.microsoft.com/office/powerpoint/2010/main" val="2577858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38"/>
          <p:cNvPicPr preferRelativeResize="0"/>
          <p:nvPr/>
        </p:nvPicPr>
        <p:blipFill>
          <a:blip r:embed="rId3">
            <a:alphaModFix/>
          </a:blip>
          <a:stretch>
            <a:fillRect/>
          </a:stretch>
        </p:blipFill>
        <p:spPr>
          <a:xfrm>
            <a:off x="1917098" y="3960787"/>
            <a:ext cx="291575" cy="291573"/>
          </a:xfrm>
          <a:prstGeom prst="rect">
            <a:avLst/>
          </a:prstGeom>
          <a:noFill/>
          <a:ln>
            <a:noFill/>
          </a:ln>
        </p:spPr>
      </p:pic>
      <p:sp>
        <p:nvSpPr>
          <p:cNvPr id="354" name="Google Shape;354;p3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r>
              <a:rPr lang="en" err="1"/>
              <a:t>Autonmous</a:t>
            </a:r>
            <a:r>
              <a:rPr lang="en"/>
              <a:t> Code Goal </a:t>
            </a:r>
          </a:p>
        </p:txBody>
      </p:sp>
      <p:sp>
        <p:nvSpPr>
          <p:cNvPr id="355" name="Google Shape;355;p38"/>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56" name="Google Shape;356;p38"/>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57" name="Google Shape;357;p38"/>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30</a:t>
            </a:r>
            <a:endParaRPr/>
          </a:p>
        </p:txBody>
      </p:sp>
      <p:pic>
        <p:nvPicPr>
          <p:cNvPr id="358" name="Google Shape;358;p38"/>
          <p:cNvPicPr preferRelativeResize="0"/>
          <p:nvPr/>
        </p:nvPicPr>
        <p:blipFill>
          <a:blip r:embed="rId4">
            <a:alphaModFix/>
          </a:blip>
          <a:stretch>
            <a:fillRect/>
          </a:stretch>
        </p:blipFill>
        <p:spPr>
          <a:xfrm rot="5400000">
            <a:off x="1124034" y="2272381"/>
            <a:ext cx="291575" cy="291573"/>
          </a:xfrm>
          <a:prstGeom prst="rect">
            <a:avLst/>
          </a:prstGeom>
          <a:noFill/>
          <a:ln>
            <a:noFill/>
          </a:ln>
        </p:spPr>
      </p:pic>
      <p:pic>
        <p:nvPicPr>
          <p:cNvPr id="359" name="Google Shape;359;p38"/>
          <p:cNvPicPr preferRelativeResize="0"/>
          <p:nvPr/>
        </p:nvPicPr>
        <p:blipFill>
          <a:blip r:embed="rId3">
            <a:alphaModFix/>
          </a:blip>
          <a:stretch>
            <a:fillRect/>
          </a:stretch>
        </p:blipFill>
        <p:spPr>
          <a:xfrm>
            <a:off x="3745388" y="7154627"/>
            <a:ext cx="291575" cy="291573"/>
          </a:xfrm>
          <a:prstGeom prst="rect">
            <a:avLst/>
          </a:prstGeom>
          <a:noFill/>
          <a:ln>
            <a:noFill/>
          </a:ln>
        </p:spPr>
      </p:pic>
      <p:pic>
        <p:nvPicPr>
          <p:cNvPr id="360" name="Google Shape;360;p38"/>
          <p:cNvPicPr preferRelativeResize="0"/>
          <p:nvPr/>
        </p:nvPicPr>
        <p:blipFill>
          <a:blip r:embed="rId4">
            <a:alphaModFix/>
          </a:blip>
          <a:stretch>
            <a:fillRect/>
          </a:stretch>
        </p:blipFill>
        <p:spPr>
          <a:xfrm>
            <a:off x="4661875" y="5792562"/>
            <a:ext cx="291575" cy="291573"/>
          </a:xfrm>
          <a:prstGeom prst="rect">
            <a:avLst/>
          </a:prstGeom>
          <a:noFill/>
          <a:ln>
            <a:noFill/>
          </a:ln>
        </p:spPr>
      </p:pic>
      <p:pic>
        <p:nvPicPr>
          <p:cNvPr id="361" name="Google Shape;361;p38"/>
          <p:cNvPicPr preferRelativeResize="0"/>
          <p:nvPr/>
        </p:nvPicPr>
        <p:blipFill>
          <a:blip r:embed="rId3">
            <a:alphaModFix/>
          </a:blip>
          <a:stretch>
            <a:fillRect/>
          </a:stretch>
        </p:blipFill>
        <p:spPr>
          <a:xfrm>
            <a:off x="3745388" y="6713708"/>
            <a:ext cx="291575" cy="291573"/>
          </a:xfrm>
          <a:prstGeom prst="rect">
            <a:avLst/>
          </a:prstGeom>
          <a:noFill/>
          <a:ln>
            <a:noFill/>
          </a:ln>
        </p:spPr>
      </p:pic>
      <p:pic>
        <p:nvPicPr>
          <p:cNvPr id="362" name="Google Shape;362;p38"/>
          <p:cNvPicPr preferRelativeResize="0"/>
          <p:nvPr/>
        </p:nvPicPr>
        <p:blipFill>
          <a:blip r:embed="rId4">
            <a:alphaModFix/>
          </a:blip>
          <a:stretch>
            <a:fillRect/>
          </a:stretch>
        </p:blipFill>
        <p:spPr>
          <a:xfrm>
            <a:off x="3745401" y="6736317"/>
            <a:ext cx="291575" cy="291573"/>
          </a:xfrm>
          <a:prstGeom prst="rect">
            <a:avLst/>
          </a:prstGeom>
          <a:noFill/>
          <a:ln>
            <a:noFill/>
          </a:ln>
        </p:spPr>
      </p:pic>
      <p:pic>
        <p:nvPicPr>
          <p:cNvPr id="363" name="Google Shape;363;p38"/>
          <p:cNvPicPr preferRelativeResize="0"/>
          <p:nvPr/>
        </p:nvPicPr>
        <p:blipFill>
          <a:blip r:embed="rId3">
            <a:alphaModFix/>
          </a:blip>
          <a:stretch>
            <a:fillRect/>
          </a:stretch>
        </p:blipFill>
        <p:spPr>
          <a:xfrm rot="5400000">
            <a:off x="1104910" y="2251420"/>
            <a:ext cx="291575" cy="291573"/>
          </a:xfrm>
          <a:prstGeom prst="rect">
            <a:avLst/>
          </a:prstGeom>
          <a:noFill/>
          <a:ln>
            <a:noFill/>
          </a:ln>
        </p:spPr>
      </p:pic>
      <p:pic>
        <p:nvPicPr>
          <p:cNvPr id="364" name="Google Shape;364;p38"/>
          <p:cNvPicPr preferRelativeResize="0"/>
          <p:nvPr/>
        </p:nvPicPr>
        <p:blipFill>
          <a:blip r:embed="rId4">
            <a:alphaModFix/>
          </a:blip>
          <a:stretch>
            <a:fillRect/>
          </a:stretch>
        </p:blipFill>
        <p:spPr>
          <a:xfrm rot="5400000">
            <a:off x="1086993" y="2231433"/>
            <a:ext cx="291575" cy="291573"/>
          </a:xfrm>
          <a:prstGeom prst="rect">
            <a:avLst/>
          </a:prstGeom>
          <a:noFill/>
          <a:ln>
            <a:noFill/>
          </a:ln>
        </p:spPr>
      </p:pic>
      <p:pic>
        <p:nvPicPr>
          <p:cNvPr id="365" name="Google Shape;365;p38"/>
          <p:cNvPicPr preferRelativeResize="0"/>
          <p:nvPr/>
        </p:nvPicPr>
        <p:blipFill>
          <a:blip r:embed="rId3">
            <a:alphaModFix/>
          </a:blip>
          <a:stretch>
            <a:fillRect/>
          </a:stretch>
        </p:blipFill>
        <p:spPr>
          <a:xfrm rot="5400000">
            <a:off x="1068908" y="2211420"/>
            <a:ext cx="291575" cy="291573"/>
          </a:xfrm>
          <a:prstGeom prst="rect">
            <a:avLst/>
          </a:prstGeom>
          <a:noFill/>
          <a:ln>
            <a:noFill/>
          </a:ln>
        </p:spPr>
      </p:pic>
      <p:pic>
        <p:nvPicPr>
          <p:cNvPr id="366" name="Google Shape;366;p38"/>
          <p:cNvPicPr preferRelativeResize="0"/>
          <p:nvPr/>
        </p:nvPicPr>
        <p:blipFill>
          <a:blip r:embed="rId3">
            <a:alphaModFix/>
          </a:blip>
          <a:stretch>
            <a:fillRect/>
          </a:stretch>
        </p:blipFill>
        <p:spPr>
          <a:xfrm rot="-5400000">
            <a:off x="6354761" y="7498821"/>
            <a:ext cx="291575" cy="291573"/>
          </a:xfrm>
          <a:prstGeom prst="rect">
            <a:avLst/>
          </a:prstGeom>
          <a:noFill/>
          <a:ln>
            <a:noFill/>
          </a:ln>
        </p:spPr>
      </p:pic>
      <p:pic>
        <p:nvPicPr>
          <p:cNvPr id="367" name="Google Shape;367;p38"/>
          <p:cNvPicPr preferRelativeResize="0"/>
          <p:nvPr/>
        </p:nvPicPr>
        <p:blipFill>
          <a:blip r:embed="rId4">
            <a:alphaModFix/>
          </a:blip>
          <a:stretch>
            <a:fillRect/>
          </a:stretch>
        </p:blipFill>
        <p:spPr>
          <a:xfrm rot="-5400000">
            <a:off x="6372679" y="7518808"/>
            <a:ext cx="291575" cy="291573"/>
          </a:xfrm>
          <a:prstGeom prst="rect">
            <a:avLst/>
          </a:prstGeom>
          <a:noFill/>
          <a:ln>
            <a:noFill/>
          </a:ln>
        </p:spPr>
      </p:pic>
      <p:pic>
        <p:nvPicPr>
          <p:cNvPr id="368" name="Google Shape;368;p38"/>
          <p:cNvPicPr preferRelativeResize="0"/>
          <p:nvPr/>
        </p:nvPicPr>
        <p:blipFill>
          <a:blip r:embed="rId3">
            <a:alphaModFix/>
          </a:blip>
          <a:stretch>
            <a:fillRect/>
          </a:stretch>
        </p:blipFill>
        <p:spPr>
          <a:xfrm rot="-5400000">
            <a:off x="6390764" y="7538821"/>
            <a:ext cx="291575" cy="291573"/>
          </a:xfrm>
          <a:prstGeom prst="rect">
            <a:avLst/>
          </a:prstGeom>
          <a:noFill/>
          <a:ln>
            <a:noFill/>
          </a:ln>
        </p:spPr>
      </p:pic>
      <p:pic>
        <p:nvPicPr>
          <p:cNvPr id="369" name="Google Shape;369;p38"/>
          <p:cNvPicPr preferRelativeResize="0"/>
          <p:nvPr/>
        </p:nvPicPr>
        <p:blipFill>
          <a:blip r:embed="rId4">
            <a:alphaModFix/>
          </a:blip>
          <a:stretch>
            <a:fillRect/>
          </a:stretch>
        </p:blipFill>
        <p:spPr>
          <a:xfrm>
            <a:off x="2832925" y="8100025"/>
            <a:ext cx="291575" cy="291573"/>
          </a:xfrm>
          <a:prstGeom prst="rect">
            <a:avLst/>
          </a:prstGeom>
          <a:noFill/>
          <a:ln>
            <a:noFill/>
          </a:ln>
        </p:spPr>
      </p:pic>
      <p:pic>
        <p:nvPicPr>
          <p:cNvPr id="370" name="Google Shape;370;p38"/>
          <p:cNvPicPr preferRelativeResize="0"/>
          <p:nvPr/>
        </p:nvPicPr>
        <p:blipFill>
          <a:blip r:embed="rId4">
            <a:alphaModFix/>
          </a:blip>
          <a:stretch>
            <a:fillRect/>
          </a:stretch>
        </p:blipFill>
        <p:spPr>
          <a:xfrm>
            <a:off x="6410773" y="7554830"/>
            <a:ext cx="291575" cy="291573"/>
          </a:xfrm>
          <a:prstGeom prst="rect">
            <a:avLst/>
          </a:prstGeom>
          <a:noFill/>
          <a:ln>
            <a:noFill/>
          </a:ln>
        </p:spPr>
      </p:pic>
      <p:pic>
        <p:nvPicPr>
          <p:cNvPr id="371" name="Google Shape;371;p38"/>
          <p:cNvPicPr preferRelativeResize="0"/>
          <p:nvPr/>
        </p:nvPicPr>
        <p:blipFill>
          <a:blip r:embed="rId3">
            <a:alphaModFix/>
          </a:blip>
          <a:stretch>
            <a:fillRect/>
          </a:stretch>
        </p:blipFill>
        <p:spPr>
          <a:xfrm>
            <a:off x="5573843" y="6708033"/>
            <a:ext cx="291575" cy="291573"/>
          </a:xfrm>
          <a:prstGeom prst="rect">
            <a:avLst/>
          </a:prstGeom>
          <a:noFill/>
          <a:ln>
            <a:noFill/>
          </a:ln>
        </p:spPr>
      </p:pic>
      <p:pic>
        <p:nvPicPr>
          <p:cNvPr id="372" name="Google Shape;372;p38"/>
          <p:cNvPicPr preferRelativeResize="0"/>
          <p:nvPr/>
        </p:nvPicPr>
        <p:blipFill>
          <a:blip r:embed="rId3">
            <a:alphaModFix/>
          </a:blip>
          <a:stretch>
            <a:fillRect/>
          </a:stretch>
        </p:blipFill>
        <p:spPr>
          <a:xfrm rot="5400000">
            <a:off x="1778472" y="4743275"/>
            <a:ext cx="291575" cy="291573"/>
          </a:xfrm>
          <a:prstGeom prst="rect">
            <a:avLst/>
          </a:prstGeom>
          <a:noFill/>
          <a:ln>
            <a:noFill/>
          </a:ln>
        </p:spPr>
      </p:pic>
      <p:pic>
        <p:nvPicPr>
          <p:cNvPr id="373" name="Google Shape;373;p38"/>
          <p:cNvPicPr preferRelativeResize="0"/>
          <p:nvPr/>
        </p:nvPicPr>
        <p:blipFill>
          <a:blip r:embed="rId4">
            <a:alphaModFix/>
          </a:blip>
          <a:stretch>
            <a:fillRect/>
          </a:stretch>
        </p:blipFill>
        <p:spPr>
          <a:xfrm>
            <a:off x="1916946" y="5800842"/>
            <a:ext cx="291575" cy="291573"/>
          </a:xfrm>
          <a:prstGeom prst="rect">
            <a:avLst/>
          </a:prstGeom>
          <a:noFill/>
          <a:ln>
            <a:noFill/>
          </a:ln>
        </p:spPr>
      </p:pic>
      <p:pic>
        <p:nvPicPr>
          <p:cNvPr id="374" name="Google Shape;374;p38"/>
          <p:cNvPicPr preferRelativeResize="0"/>
          <p:nvPr/>
        </p:nvPicPr>
        <p:blipFill>
          <a:blip r:embed="rId3">
            <a:alphaModFix/>
          </a:blip>
          <a:stretch>
            <a:fillRect/>
          </a:stretch>
        </p:blipFill>
        <p:spPr>
          <a:xfrm>
            <a:off x="1897088" y="5813763"/>
            <a:ext cx="291575" cy="291573"/>
          </a:xfrm>
          <a:prstGeom prst="rect">
            <a:avLst/>
          </a:prstGeom>
          <a:noFill/>
          <a:ln>
            <a:noFill/>
          </a:ln>
        </p:spPr>
      </p:pic>
      <p:pic>
        <p:nvPicPr>
          <p:cNvPr id="375" name="Google Shape;375;p38"/>
          <p:cNvPicPr preferRelativeResize="0"/>
          <p:nvPr/>
        </p:nvPicPr>
        <p:blipFill>
          <a:blip r:embed="rId4">
            <a:alphaModFix/>
          </a:blip>
          <a:stretch>
            <a:fillRect/>
          </a:stretch>
        </p:blipFill>
        <p:spPr>
          <a:xfrm rot="16200000">
            <a:off x="4663485" y="5806282"/>
            <a:ext cx="291575" cy="291573"/>
          </a:xfrm>
          <a:prstGeom prst="rect">
            <a:avLst/>
          </a:prstGeom>
          <a:noFill/>
          <a:ln>
            <a:noFill/>
          </a:ln>
        </p:spPr>
      </p:pic>
      <p:pic>
        <p:nvPicPr>
          <p:cNvPr id="376" name="Google Shape;376;p38"/>
          <p:cNvPicPr preferRelativeResize="0"/>
          <p:nvPr/>
        </p:nvPicPr>
        <p:blipFill>
          <a:blip r:embed="rId3">
            <a:alphaModFix/>
          </a:blip>
          <a:stretch>
            <a:fillRect/>
          </a:stretch>
        </p:blipFill>
        <p:spPr>
          <a:xfrm rot="16200000">
            <a:off x="5576610" y="5794922"/>
            <a:ext cx="291575" cy="291573"/>
          </a:xfrm>
          <a:prstGeom prst="rect">
            <a:avLst/>
          </a:prstGeom>
          <a:noFill/>
          <a:ln>
            <a:noFill/>
          </a:ln>
        </p:spPr>
      </p:pic>
      <p:pic>
        <p:nvPicPr>
          <p:cNvPr id="377" name="Google Shape;377;p38"/>
          <p:cNvPicPr preferRelativeResize="0"/>
          <p:nvPr/>
        </p:nvPicPr>
        <p:blipFill>
          <a:blip r:embed="rId3">
            <a:alphaModFix/>
          </a:blip>
          <a:stretch>
            <a:fillRect/>
          </a:stretch>
        </p:blipFill>
        <p:spPr>
          <a:xfrm rot="5400000">
            <a:off x="2050125" y="4743275"/>
            <a:ext cx="291575" cy="291573"/>
          </a:xfrm>
          <a:prstGeom prst="rect">
            <a:avLst/>
          </a:prstGeom>
          <a:noFill/>
          <a:ln>
            <a:noFill/>
          </a:ln>
        </p:spPr>
      </p:pic>
      <p:pic>
        <p:nvPicPr>
          <p:cNvPr id="378" name="Google Shape;378;p38"/>
          <p:cNvPicPr preferRelativeResize="0"/>
          <p:nvPr/>
        </p:nvPicPr>
        <p:blipFill>
          <a:blip r:embed="rId4">
            <a:alphaModFix/>
          </a:blip>
          <a:stretch>
            <a:fillRect/>
          </a:stretch>
        </p:blipFill>
        <p:spPr>
          <a:xfrm rot="5400000">
            <a:off x="1897101" y="3936964"/>
            <a:ext cx="291575" cy="291573"/>
          </a:xfrm>
          <a:prstGeom prst="rect">
            <a:avLst/>
          </a:prstGeom>
          <a:noFill/>
          <a:ln>
            <a:noFill/>
          </a:ln>
        </p:spPr>
      </p:pic>
      <p:pic>
        <p:nvPicPr>
          <p:cNvPr id="379" name="Google Shape;379;p38"/>
          <p:cNvPicPr preferRelativeResize="0"/>
          <p:nvPr/>
        </p:nvPicPr>
        <p:blipFill>
          <a:blip r:embed="rId4">
            <a:alphaModFix/>
          </a:blip>
          <a:stretch>
            <a:fillRect/>
          </a:stretch>
        </p:blipFill>
        <p:spPr>
          <a:xfrm rot="5400000">
            <a:off x="2044525" y="5016591"/>
            <a:ext cx="291575" cy="291573"/>
          </a:xfrm>
          <a:prstGeom prst="rect">
            <a:avLst/>
          </a:prstGeom>
          <a:noFill/>
          <a:ln>
            <a:noFill/>
          </a:ln>
        </p:spPr>
      </p:pic>
      <p:pic>
        <p:nvPicPr>
          <p:cNvPr id="380" name="Google Shape;380;p38"/>
          <p:cNvPicPr preferRelativeResize="0"/>
          <p:nvPr/>
        </p:nvPicPr>
        <p:blipFill>
          <a:blip r:embed="rId4">
            <a:alphaModFix/>
          </a:blip>
          <a:stretch>
            <a:fillRect/>
          </a:stretch>
        </p:blipFill>
        <p:spPr>
          <a:xfrm rot="5400000">
            <a:off x="1770837" y="5016591"/>
            <a:ext cx="291575" cy="291573"/>
          </a:xfrm>
          <a:prstGeom prst="rect">
            <a:avLst/>
          </a:prstGeom>
          <a:noFill/>
          <a:ln>
            <a:noFill/>
          </a:ln>
        </p:spPr>
      </p:pic>
      <p:pic>
        <p:nvPicPr>
          <p:cNvPr id="381" name="Google Shape;381;p38"/>
          <p:cNvPicPr preferRelativeResize="0"/>
          <p:nvPr/>
        </p:nvPicPr>
        <p:blipFill>
          <a:blip r:embed="rId3">
            <a:alphaModFix/>
          </a:blip>
          <a:stretch>
            <a:fillRect/>
          </a:stretch>
        </p:blipFill>
        <p:spPr>
          <a:xfrm>
            <a:off x="2021843" y="5016602"/>
            <a:ext cx="291575" cy="291573"/>
          </a:xfrm>
          <a:prstGeom prst="rect">
            <a:avLst/>
          </a:prstGeom>
          <a:noFill/>
          <a:ln>
            <a:noFill/>
          </a:ln>
        </p:spPr>
      </p:pic>
      <p:pic>
        <p:nvPicPr>
          <p:cNvPr id="382" name="Google Shape;382;p38"/>
          <p:cNvPicPr preferRelativeResize="0"/>
          <p:nvPr/>
        </p:nvPicPr>
        <p:blipFill>
          <a:blip r:embed="rId4">
            <a:alphaModFix/>
          </a:blip>
          <a:stretch>
            <a:fillRect/>
          </a:stretch>
        </p:blipFill>
        <p:spPr>
          <a:xfrm rot="5400000">
            <a:off x="1755863" y="4743289"/>
            <a:ext cx="291575" cy="291573"/>
          </a:xfrm>
          <a:prstGeom prst="rect">
            <a:avLst/>
          </a:prstGeom>
          <a:noFill/>
          <a:ln>
            <a:noFill/>
          </a:ln>
        </p:spPr>
      </p:pic>
      <p:pic>
        <p:nvPicPr>
          <p:cNvPr id="383" name="Google Shape;383;p38"/>
          <p:cNvPicPr preferRelativeResize="0"/>
          <p:nvPr/>
        </p:nvPicPr>
        <p:blipFill>
          <a:blip r:embed="rId3">
            <a:alphaModFix/>
          </a:blip>
          <a:stretch>
            <a:fillRect/>
          </a:stretch>
        </p:blipFill>
        <p:spPr>
          <a:xfrm>
            <a:off x="1748943" y="5019595"/>
            <a:ext cx="291575" cy="291573"/>
          </a:xfrm>
          <a:prstGeom prst="rect">
            <a:avLst/>
          </a:prstGeom>
          <a:noFill/>
          <a:ln>
            <a:noFill/>
          </a:ln>
        </p:spPr>
      </p:pic>
      <p:pic>
        <p:nvPicPr>
          <p:cNvPr id="384" name="Google Shape;384;p38"/>
          <p:cNvPicPr preferRelativeResize="0"/>
          <p:nvPr/>
        </p:nvPicPr>
        <p:blipFill>
          <a:blip r:embed="rId4">
            <a:alphaModFix/>
          </a:blip>
          <a:stretch>
            <a:fillRect/>
          </a:stretch>
        </p:blipFill>
        <p:spPr>
          <a:xfrm rot="5400000">
            <a:off x="2027516" y="4743289"/>
            <a:ext cx="291575" cy="291573"/>
          </a:xfrm>
          <a:prstGeom prst="rect">
            <a:avLst/>
          </a:prstGeom>
          <a:noFill/>
          <a:ln>
            <a:noFill/>
          </a:ln>
        </p:spPr>
      </p:pic>
      <p:pic>
        <p:nvPicPr>
          <p:cNvPr id="385" name="Google Shape;385;p38"/>
          <p:cNvPicPr preferRelativeResize="0"/>
          <p:nvPr/>
        </p:nvPicPr>
        <p:blipFill>
          <a:blip r:embed="rId4">
            <a:alphaModFix/>
          </a:blip>
          <a:stretch>
            <a:fillRect/>
          </a:stretch>
        </p:blipFill>
        <p:spPr>
          <a:xfrm rot="10800000">
            <a:off x="3740414" y="3046588"/>
            <a:ext cx="291575" cy="291573"/>
          </a:xfrm>
          <a:prstGeom prst="rect">
            <a:avLst/>
          </a:prstGeom>
          <a:noFill/>
          <a:ln>
            <a:noFill/>
          </a:ln>
        </p:spPr>
      </p:pic>
      <p:pic>
        <p:nvPicPr>
          <p:cNvPr id="386" name="Google Shape;386;p38"/>
          <p:cNvPicPr preferRelativeResize="0"/>
          <p:nvPr/>
        </p:nvPicPr>
        <p:blipFill>
          <a:blip r:embed="rId3">
            <a:alphaModFix/>
          </a:blip>
          <a:stretch>
            <a:fillRect/>
          </a:stretch>
        </p:blipFill>
        <p:spPr>
          <a:xfrm rot="5400000">
            <a:off x="3740402" y="3023906"/>
            <a:ext cx="291575" cy="291573"/>
          </a:xfrm>
          <a:prstGeom prst="rect">
            <a:avLst/>
          </a:prstGeom>
          <a:noFill/>
          <a:ln>
            <a:noFill/>
          </a:ln>
        </p:spPr>
      </p:pic>
      <p:pic>
        <p:nvPicPr>
          <p:cNvPr id="387" name="Google Shape;387;p38"/>
          <p:cNvPicPr preferRelativeResize="0"/>
          <p:nvPr/>
        </p:nvPicPr>
        <p:blipFill>
          <a:blip r:embed="rId3">
            <a:alphaModFix/>
          </a:blip>
          <a:stretch>
            <a:fillRect/>
          </a:stretch>
        </p:blipFill>
        <p:spPr>
          <a:xfrm>
            <a:off x="3606549" y="5015613"/>
            <a:ext cx="291575" cy="291573"/>
          </a:xfrm>
          <a:prstGeom prst="rect">
            <a:avLst/>
          </a:prstGeom>
          <a:noFill/>
          <a:ln>
            <a:noFill/>
          </a:ln>
        </p:spPr>
      </p:pic>
      <p:pic>
        <p:nvPicPr>
          <p:cNvPr id="388" name="Google Shape;388;p38"/>
          <p:cNvPicPr preferRelativeResize="0"/>
          <p:nvPr/>
        </p:nvPicPr>
        <p:blipFill>
          <a:blip r:embed="rId3">
            <a:alphaModFix/>
          </a:blip>
          <a:stretch>
            <a:fillRect/>
          </a:stretch>
        </p:blipFill>
        <p:spPr>
          <a:xfrm>
            <a:off x="3883820" y="5015613"/>
            <a:ext cx="291575" cy="291573"/>
          </a:xfrm>
          <a:prstGeom prst="rect">
            <a:avLst/>
          </a:prstGeom>
          <a:noFill/>
          <a:ln>
            <a:noFill/>
          </a:ln>
        </p:spPr>
      </p:pic>
      <p:pic>
        <p:nvPicPr>
          <p:cNvPr id="389" name="Google Shape;389;p38"/>
          <p:cNvPicPr preferRelativeResize="0"/>
          <p:nvPr/>
        </p:nvPicPr>
        <p:blipFill>
          <a:blip r:embed="rId4">
            <a:alphaModFix/>
          </a:blip>
          <a:stretch>
            <a:fillRect/>
          </a:stretch>
        </p:blipFill>
        <p:spPr>
          <a:xfrm>
            <a:off x="3606551" y="4743292"/>
            <a:ext cx="291575" cy="291573"/>
          </a:xfrm>
          <a:prstGeom prst="rect">
            <a:avLst/>
          </a:prstGeom>
          <a:noFill/>
          <a:ln>
            <a:noFill/>
          </a:ln>
        </p:spPr>
      </p:pic>
      <p:pic>
        <p:nvPicPr>
          <p:cNvPr id="390" name="Google Shape;390;p38"/>
          <p:cNvPicPr preferRelativeResize="0"/>
          <p:nvPr/>
        </p:nvPicPr>
        <p:blipFill>
          <a:blip r:embed="rId4">
            <a:alphaModFix/>
          </a:blip>
          <a:stretch>
            <a:fillRect/>
          </a:stretch>
        </p:blipFill>
        <p:spPr>
          <a:xfrm>
            <a:off x="3883826" y="4743292"/>
            <a:ext cx="291575" cy="291573"/>
          </a:xfrm>
          <a:prstGeom prst="rect">
            <a:avLst/>
          </a:prstGeom>
          <a:noFill/>
          <a:ln>
            <a:noFill/>
          </a:ln>
        </p:spPr>
      </p:pic>
      <p:pic>
        <p:nvPicPr>
          <p:cNvPr id="391" name="Google Shape;391;p38"/>
          <p:cNvPicPr preferRelativeResize="0"/>
          <p:nvPr/>
        </p:nvPicPr>
        <p:blipFill>
          <a:blip r:embed="rId4">
            <a:alphaModFix/>
          </a:blip>
          <a:stretch>
            <a:fillRect/>
          </a:stretch>
        </p:blipFill>
        <p:spPr>
          <a:xfrm>
            <a:off x="3748394" y="2614342"/>
            <a:ext cx="291575" cy="291573"/>
          </a:xfrm>
          <a:prstGeom prst="rect">
            <a:avLst/>
          </a:prstGeom>
          <a:noFill/>
          <a:ln>
            <a:noFill/>
          </a:ln>
        </p:spPr>
      </p:pic>
      <p:pic>
        <p:nvPicPr>
          <p:cNvPr id="392" name="Google Shape;392;p38"/>
          <p:cNvPicPr preferRelativeResize="0"/>
          <p:nvPr/>
        </p:nvPicPr>
        <p:blipFill>
          <a:blip r:embed="rId4">
            <a:alphaModFix/>
          </a:blip>
          <a:stretch>
            <a:fillRect/>
          </a:stretch>
        </p:blipFill>
        <p:spPr>
          <a:xfrm>
            <a:off x="5573844" y="3046579"/>
            <a:ext cx="291575" cy="291573"/>
          </a:xfrm>
          <a:prstGeom prst="rect">
            <a:avLst/>
          </a:prstGeom>
          <a:noFill/>
          <a:ln>
            <a:noFill/>
          </a:ln>
        </p:spPr>
      </p:pic>
      <p:pic>
        <p:nvPicPr>
          <p:cNvPr id="393" name="Google Shape;393;p38"/>
          <p:cNvPicPr preferRelativeResize="0"/>
          <p:nvPr/>
        </p:nvPicPr>
        <p:blipFill>
          <a:blip r:embed="rId3">
            <a:alphaModFix/>
          </a:blip>
          <a:stretch>
            <a:fillRect/>
          </a:stretch>
        </p:blipFill>
        <p:spPr>
          <a:xfrm rot="5400000">
            <a:off x="5582563" y="3958873"/>
            <a:ext cx="291575" cy="291573"/>
          </a:xfrm>
          <a:prstGeom prst="rect">
            <a:avLst/>
          </a:prstGeom>
          <a:noFill/>
          <a:ln>
            <a:noFill/>
          </a:ln>
        </p:spPr>
      </p:pic>
      <p:pic>
        <p:nvPicPr>
          <p:cNvPr id="394" name="Google Shape;394;p38"/>
          <p:cNvPicPr preferRelativeResize="0"/>
          <p:nvPr/>
        </p:nvPicPr>
        <p:blipFill>
          <a:blip r:embed="rId4">
            <a:alphaModFix/>
          </a:blip>
          <a:stretch>
            <a:fillRect/>
          </a:stretch>
        </p:blipFill>
        <p:spPr>
          <a:xfrm rot="10800000">
            <a:off x="5606386" y="3938876"/>
            <a:ext cx="291575" cy="291573"/>
          </a:xfrm>
          <a:prstGeom prst="rect">
            <a:avLst/>
          </a:prstGeom>
          <a:noFill/>
          <a:ln>
            <a:noFill/>
          </a:ln>
        </p:spPr>
      </p:pic>
      <p:pic>
        <p:nvPicPr>
          <p:cNvPr id="395" name="Google Shape;395;p38"/>
          <p:cNvPicPr preferRelativeResize="0"/>
          <p:nvPr/>
        </p:nvPicPr>
        <p:blipFill>
          <a:blip r:embed="rId3">
            <a:alphaModFix/>
          </a:blip>
          <a:stretch>
            <a:fillRect/>
          </a:stretch>
        </p:blipFill>
        <p:spPr>
          <a:xfrm rot="10800000">
            <a:off x="6354764" y="2277906"/>
            <a:ext cx="291575" cy="291573"/>
          </a:xfrm>
          <a:prstGeom prst="rect">
            <a:avLst/>
          </a:prstGeom>
          <a:noFill/>
          <a:ln>
            <a:noFill/>
          </a:ln>
        </p:spPr>
      </p:pic>
      <p:pic>
        <p:nvPicPr>
          <p:cNvPr id="396" name="Google Shape;396;p38"/>
          <p:cNvPicPr preferRelativeResize="0"/>
          <p:nvPr/>
        </p:nvPicPr>
        <p:blipFill>
          <a:blip r:embed="rId4">
            <a:alphaModFix/>
          </a:blip>
          <a:stretch>
            <a:fillRect/>
          </a:stretch>
        </p:blipFill>
        <p:spPr>
          <a:xfrm rot="10800000">
            <a:off x="6374751" y="2259989"/>
            <a:ext cx="291575" cy="291573"/>
          </a:xfrm>
          <a:prstGeom prst="rect">
            <a:avLst/>
          </a:prstGeom>
          <a:noFill/>
          <a:ln>
            <a:noFill/>
          </a:ln>
        </p:spPr>
      </p:pic>
      <p:pic>
        <p:nvPicPr>
          <p:cNvPr id="397" name="Google Shape;397;p38"/>
          <p:cNvPicPr preferRelativeResize="0"/>
          <p:nvPr/>
        </p:nvPicPr>
        <p:blipFill>
          <a:blip r:embed="rId3">
            <a:alphaModFix/>
          </a:blip>
          <a:stretch>
            <a:fillRect/>
          </a:stretch>
        </p:blipFill>
        <p:spPr>
          <a:xfrm rot="10800000">
            <a:off x="6394764" y="2241904"/>
            <a:ext cx="291575" cy="291573"/>
          </a:xfrm>
          <a:prstGeom prst="rect">
            <a:avLst/>
          </a:prstGeom>
          <a:noFill/>
          <a:ln>
            <a:noFill/>
          </a:ln>
        </p:spPr>
      </p:pic>
      <p:pic>
        <p:nvPicPr>
          <p:cNvPr id="398" name="Google Shape;398;p38"/>
          <p:cNvPicPr preferRelativeResize="0"/>
          <p:nvPr/>
        </p:nvPicPr>
        <p:blipFill>
          <a:blip r:embed="rId4">
            <a:alphaModFix/>
          </a:blip>
          <a:stretch>
            <a:fillRect/>
          </a:stretch>
        </p:blipFill>
        <p:spPr>
          <a:xfrm rot="-5400000">
            <a:off x="6410773" y="2221895"/>
            <a:ext cx="291575" cy="291573"/>
          </a:xfrm>
          <a:prstGeom prst="rect">
            <a:avLst/>
          </a:prstGeom>
          <a:noFill/>
          <a:ln>
            <a:noFill/>
          </a:ln>
        </p:spPr>
      </p:pic>
      <p:pic>
        <p:nvPicPr>
          <p:cNvPr id="399" name="Google Shape;399;p38"/>
          <p:cNvPicPr preferRelativeResize="0"/>
          <p:nvPr/>
        </p:nvPicPr>
        <p:blipFill>
          <a:blip r:embed="rId3">
            <a:alphaModFix/>
          </a:blip>
          <a:stretch>
            <a:fillRect/>
          </a:stretch>
        </p:blipFill>
        <p:spPr>
          <a:xfrm rot="5400000">
            <a:off x="2832927" y="1665481"/>
            <a:ext cx="291575" cy="291573"/>
          </a:xfrm>
          <a:prstGeom prst="rect">
            <a:avLst/>
          </a:prstGeom>
          <a:noFill/>
          <a:ln>
            <a:noFill/>
          </a:ln>
        </p:spPr>
      </p:pic>
      <p:pic>
        <p:nvPicPr>
          <p:cNvPr id="400" name="Google Shape;400;p38"/>
          <p:cNvPicPr preferRelativeResize="0"/>
          <p:nvPr/>
        </p:nvPicPr>
        <p:blipFill>
          <a:blip r:embed="rId3">
            <a:alphaModFix/>
          </a:blip>
          <a:stretch>
            <a:fillRect/>
          </a:stretch>
        </p:blipFill>
        <p:spPr>
          <a:xfrm rot="5400000">
            <a:off x="4661877" y="1665481"/>
            <a:ext cx="291575" cy="291573"/>
          </a:xfrm>
          <a:prstGeom prst="rect">
            <a:avLst/>
          </a:prstGeom>
          <a:noFill/>
          <a:ln>
            <a:noFill/>
          </a:ln>
        </p:spPr>
      </p:pic>
      <p:sp>
        <p:nvSpPr>
          <p:cNvPr id="2" name="TextBox 1">
            <a:extLst>
              <a:ext uri="{FF2B5EF4-FFF2-40B4-BE49-F238E27FC236}">
                <a16:creationId xmlns:a16="http://schemas.microsoft.com/office/drawing/2014/main" id="{73A67112-CD94-FA22-E6DD-4B8FBA56FEE0}"/>
              </a:ext>
            </a:extLst>
          </p:cNvPr>
          <p:cNvSpPr txBox="1"/>
          <p:nvPr/>
        </p:nvSpPr>
        <p:spPr>
          <a:xfrm>
            <a:off x="5032023" y="243495"/>
            <a:ext cx="263661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Our goal is to get the preload on a mobile goal and then pick up another ring and score it onto the mobile goal as well.</a:t>
            </a:r>
          </a:p>
          <a:p>
            <a:r>
              <a:rPr lang="en-US"/>
              <a:t>(Code works for both colors/ alliances)</a:t>
            </a:r>
          </a:p>
        </p:txBody>
      </p:sp>
      <p:pic>
        <p:nvPicPr>
          <p:cNvPr id="3" name="Picture 2" descr="A yellow long stick with a black background&#10;&#10;AI-generated content may be incorrect.">
            <a:extLst>
              <a:ext uri="{FF2B5EF4-FFF2-40B4-BE49-F238E27FC236}">
                <a16:creationId xmlns:a16="http://schemas.microsoft.com/office/drawing/2014/main" id="{A4D16282-D408-C383-A973-8761B8ECCEC5}"/>
              </a:ext>
            </a:extLst>
          </p:cNvPr>
          <p:cNvPicPr>
            <a:picLocks noChangeAspect="1"/>
          </p:cNvPicPr>
          <p:nvPr/>
        </p:nvPicPr>
        <p:blipFill>
          <a:blip r:embed="rId5"/>
          <a:stretch>
            <a:fillRect/>
          </a:stretch>
        </p:blipFill>
        <p:spPr>
          <a:xfrm>
            <a:off x="8692040" y="1609066"/>
            <a:ext cx="4576446" cy="6629400"/>
          </a:xfrm>
          <a:prstGeom prst="rect">
            <a:avLst/>
          </a:prstGeom>
        </p:spPr>
      </p:pic>
      <p:cxnSp>
        <p:nvCxnSpPr>
          <p:cNvPr id="4" name="Straight Arrow Connector 3">
            <a:extLst>
              <a:ext uri="{FF2B5EF4-FFF2-40B4-BE49-F238E27FC236}">
                <a16:creationId xmlns:a16="http://schemas.microsoft.com/office/drawing/2014/main" id="{FB185ED7-D65F-F96A-7408-E3A96FE0363B}"/>
              </a:ext>
            </a:extLst>
          </p:cNvPr>
          <p:cNvCxnSpPr/>
          <p:nvPr/>
        </p:nvCxnSpPr>
        <p:spPr>
          <a:xfrm>
            <a:off x="4838369" y="5882975"/>
            <a:ext cx="6041241" cy="989173"/>
          </a:xfrm>
          <a:prstGeom prst="straightConnector1">
            <a:avLst/>
          </a:prstGeom>
        </p:spPr>
        <p:style>
          <a:lnRef idx="2">
            <a:schemeClr val="dk1"/>
          </a:lnRef>
          <a:fillRef idx="0">
            <a:schemeClr val="dk1"/>
          </a:fillRef>
          <a:effectRef idx="1">
            <a:schemeClr val="dk1"/>
          </a:effectRef>
          <a:fontRef idx="minor">
            <a:schemeClr val="tx1"/>
          </a:fontRef>
        </p:style>
      </p:cxnSp>
      <p:pic>
        <p:nvPicPr>
          <p:cNvPr id="5" name="Picture 4">
            <a:extLst>
              <a:ext uri="{FF2B5EF4-FFF2-40B4-BE49-F238E27FC236}">
                <a16:creationId xmlns:a16="http://schemas.microsoft.com/office/drawing/2014/main" id="{82359C73-9105-98CA-0084-E90481D83D74}"/>
              </a:ext>
            </a:extLst>
          </p:cNvPr>
          <p:cNvPicPr>
            <a:picLocks noChangeAspect="1"/>
          </p:cNvPicPr>
          <p:nvPr/>
        </p:nvPicPr>
        <p:blipFill>
          <a:blip r:embed="rId6"/>
          <a:stretch>
            <a:fillRect/>
          </a:stretch>
        </p:blipFill>
        <p:spPr>
          <a:xfrm>
            <a:off x="9302340" y="6502460"/>
            <a:ext cx="3187337" cy="933450"/>
          </a:xfrm>
          <a:prstGeom prst="rect">
            <a:avLst/>
          </a:prstGeom>
        </p:spPr>
      </p:pic>
      <p:pic>
        <p:nvPicPr>
          <p:cNvPr id="6" name="Picture 5">
            <a:extLst>
              <a:ext uri="{FF2B5EF4-FFF2-40B4-BE49-F238E27FC236}">
                <a16:creationId xmlns:a16="http://schemas.microsoft.com/office/drawing/2014/main" id="{7FC966E2-A4F1-56BB-CA2A-7A5C1D48772F}"/>
              </a:ext>
            </a:extLst>
          </p:cNvPr>
          <p:cNvPicPr>
            <a:picLocks noChangeAspect="1"/>
          </p:cNvPicPr>
          <p:nvPr/>
        </p:nvPicPr>
        <p:blipFill>
          <a:blip r:embed="rId6"/>
          <a:stretch>
            <a:fillRect/>
          </a:stretch>
        </p:blipFill>
        <p:spPr>
          <a:xfrm>
            <a:off x="9302340" y="5616815"/>
            <a:ext cx="3187337" cy="933450"/>
          </a:xfrm>
          <a:prstGeom prst="rect">
            <a:avLst/>
          </a:prstGeom>
        </p:spPr>
      </p:pic>
      <p:cxnSp>
        <p:nvCxnSpPr>
          <p:cNvPr id="7" name="Straight Arrow Connector 6">
            <a:extLst>
              <a:ext uri="{FF2B5EF4-FFF2-40B4-BE49-F238E27FC236}">
                <a16:creationId xmlns:a16="http://schemas.microsoft.com/office/drawing/2014/main" id="{E8898019-5C5D-FF28-5E41-FC1714CFB5A6}"/>
              </a:ext>
            </a:extLst>
          </p:cNvPr>
          <p:cNvCxnSpPr/>
          <p:nvPr/>
        </p:nvCxnSpPr>
        <p:spPr>
          <a:xfrm flipV="1">
            <a:off x="12484561" y="6963708"/>
            <a:ext cx="1088031" cy="16252"/>
          </a:xfrm>
          <a:prstGeom prst="straightConnector1">
            <a:avLst/>
          </a:prstGeom>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793DA67B-5276-BC6E-5CDB-C5AFCBB5860C}"/>
              </a:ext>
            </a:extLst>
          </p:cNvPr>
          <p:cNvCxnSpPr>
            <a:cxnSpLocks/>
          </p:cNvCxnSpPr>
          <p:nvPr/>
        </p:nvCxnSpPr>
        <p:spPr>
          <a:xfrm flipV="1">
            <a:off x="8213425" y="6074825"/>
            <a:ext cx="1088031" cy="16252"/>
          </a:xfrm>
          <a:prstGeom prst="straightConnector1">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115CCF93-7A6E-595E-9872-9C992C22B60F}"/>
              </a:ext>
            </a:extLst>
          </p:cNvPr>
          <p:cNvSpPr txBox="1"/>
          <p:nvPr/>
        </p:nvSpPr>
        <p:spPr>
          <a:xfrm>
            <a:off x="13540297" y="6820570"/>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Preload</a:t>
            </a:r>
          </a:p>
        </p:txBody>
      </p:sp>
      <p:sp>
        <p:nvSpPr>
          <p:cNvPr id="10" name="TextBox 9">
            <a:extLst>
              <a:ext uri="{FF2B5EF4-FFF2-40B4-BE49-F238E27FC236}">
                <a16:creationId xmlns:a16="http://schemas.microsoft.com/office/drawing/2014/main" id="{816F7F1A-DA4E-C161-EF47-6795C6E84F6F}"/>
              </a:ext>
            </a:extLst>
          </p:cNvPr>
          <p:cNvSpPr txBox="1"/>
          <p:nvPr/>
        </p:nvSpPr>
        <p:spPr>
          <a:xfrm>
            <a:off x="6833566" y="593168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Ring from under </a:t>
            </a:r>
          </a:p>
        </p:txBody>
      </p:sp>
      <p:cxnSp>
        <p:nvCxnSpPr>
          <p:cNvPr id="11" name="Straight Arrow Connector 10">
            <a:extLst>
              <a:ext uri="{FF2B5EF4-FFF2-40B4-BE49-F238E27FC236}">
                <a16:creationId xmlns:a16="http://schemas.microsoft.com/office/drawing/2014/main" id="{9D466E19-6486-419F-E61D-F5E016C74279}"/>
              </a:ext>
            </a:extLst>
          </p:cNvPr>
          <p:cNvCxnSpPr/>
          <p:nvPr/>
        </p:nvCxnSpPr>
        <p:spPr>
          <a:xfrm flipH="1" flipV="1">
            <a:off x="5907966" y="5910826"/>
            <a:ext cx="970768" cy="1873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0CE0B-F6A1-9B33-6A5D-B4D8EFD43BC2}"/>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9E783A26-EB09-C9DD-1923-C731FC90C4B2}"/>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B23DC194-D600-80B5-6515-211DB576E00A}"/>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599A2360-308A-39EA-0CC9-011FF97C1186}"/>
              </a:ext>
            </a:extLst>
          </p:cNvPr>
          <p:cNvSpPr>
            <a:spLocks noGrp="1"/>
          </p:cNvSpPr>
          <p:nvPr>
            <p:ph type="subTitle" idx="3"/>
          </p:nvPr>
        </p:nvSpPr>
        <p:spPr/>
        <p:txBody>
          <a:bodyPr/>
          <a:lstStyle/>
          <a:p>
            <a:endParaRPr lang="en-US"/>
          </a:p>
        </p:txBody>
      </p:sp>
      <p:pic>
        <p:nvPicPr>
          <p:cNvPr id="6" name="Picture 5" descr="A diagram of a game&#10;&#10;AI-generated content may be incorrect.">
            <a:extLst>
              <a:ext uri="{FF2B5EF4-FFF2-40B4-BE49-F238E27FC236}">
                <a16:creationId xmlns:a16="http://schemas.microsoft.com/office/drawing/2014/main" id="{DF2609C9-DA9C-70E2-0523-ADFA196B2565}"/>
              </a:ext>
            </a:extLst>
          </p:cNvPr>
          <p:cNvPicPr>
            <a:picLocks noChangeAspect="1"/>
          </p:cNvPicPr>
          <p:nvPr/>
        </p:nvPicPr>
        <p:blipFill>
          <a:blip r:embed="rId2"/>
          <a:stretch>
            <a:fillRect/>
          </a:stretch>
        </p:blipFill>
        <p:spPr>
          <a:xfrm>
            <a:off x="239267" y="1632999"/>
            <a:ext cx="7390566" cy="5822411"/>
          </a:xfrm>
          <a:prstGeom prst="rect">
            <a:avLst/>
          </a:prstGeom>
        </p:spPr>
      </p:pic>
    </p:spTree>
    <p:extLst>
      <p:ext uri="{BB962C8B-B14F-4D97-AF65-F5344CB8AC3E}">
        <p14:creationId xmlns:p14="http://schemas.microsoft.com/office/powerpoint/2010/main" val="277601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2"/>
        <p:cNvGrpSpPr/>
        <p:nvPr/>
      </p:nvGrpSpPr>
      <p:grpSpPr>
        <a:xfrm>
          <a:off x="0" y="0"/>
          <a:ext cx="0" cy="0"/>
          <a:chOff x="0" y="0"/>
          <a:chExt cx="0" cy="0"/>
        </a:xfrm>
      </p:grpSpPr>
      <p:sp>
        <p:nvSpPr>
          <p:cNvPr id="413" name="Google Shape;413;p40"/>
          <p:cNvSpPr txBox="1"/>
          <p:nvPr/>
        </p:nvSpPr>
        <p:spPr>
          <a:xfrm>
            <a:off x="3873900" y="8477925"/>
            <a:ext cx="3255600" cy="1125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500">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7"/>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0" y="1951816"/>
            <a:ext cx="7772400" cy="5184674"/>
          </a:xfrm>
          <a:prstGeom prst="rect">
            <a:avLst/>
          </a:prstGeom>
        </p:spPr>
        <p:txBody>
          <a:bodyPr spcFirstLastPara="1" wrap="square" lIns="0" tIns="0" rIns="0" bIns="0" anchor="ctr" anchorCtr="0">
            <a:noAutofit/>
          </a:bodyPr>
          <a:lstStyle/>
          <a:p>
            <a:r>
              <a:rPr lang="en">
                <a:solidFill>
                  <a:schemeClr val="bg1"/>
                </a:solidFill>
              </a:rPr>
              <a:t>Section E</a:t>
            </a:r>
            <a:br>
              <a:rPr lang="en">
                <a:solidFill>
                  <a:schemeClr val="bg1"/>
                </a:solidFill>
              </a:rPr>
            </a:br>
            <a:br>
              <a:rPr lang="en">
                <a:solidFill>
                  <a:schemeClr val="bg1"/>
                </a:solidFill>
              </a:rPr>
            </a:br>
            <a:r>
              <a:rPr lang="en">
                <a:solidFill>
                  <a:schemeClr val="bg1"/>
                </a:solidFill>
              </a:rPr>
              <a:t>Scrum Notes/ Calendars</a:t>
            </a:r>
            <a:endParaRPr err="1">
              <a:solidFill>
                <a:schemeClr val="bg1"/>
              </a:solidFill>
            </a:endParaRPr>
          </a:p>
        </p:txBody>
      </p:sp>
    </p:spTree>
    <p:extLst>
      <p:ext uri="{BB962C8B-B14F-4D97-AF65-F5344CB8AC3E}">
        <p14:creationId xmlns:p14="http://schemas.microsoft.com/office/powerpoint/2010/main" val="18117750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Product Backlog</a:t>
            </a:r>
            <a:endParaRPr/>
          </a:p>
        </p:txBody>
      </p:sp>
      <p:sp>
        <p:nvSpPr>
          <p:cNvPr id="225" name="Google Shape;225;p28"/>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indent="0"/>
            <a:r>
              <a:rPr lang="en-US"/>
              <a:t>Abigail Way </a:t>
            </a:r>
            <a:endParaRPr/>
          </a:p>
        </p:txBody>
      </p:sp>
      <p:sp>
        <p:nvSpPr>
          <p:cNvPr id="226" name="Google Shape;226;p28"/>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8/28/2024</a:t>
            </a:r>
            <a:endParaRPr/>
          </a:p>
        </p:txBody>
      </p:sp>
      <p:sp>
        <p:nvSpPr>
          <p:cNvPr id="228" name="Google Shape;228;p28"/>
          <p:cNvSpPr txBox="1">
            <a:spLocks noGrp="1"/>
          </p:cNvSpPr>
          <p:nvPr>
            <p:ph type="subTitle" idx="4"/>
          </p:nvPr>
        </p:nvSpPr>
        <p:spPr>
          <a:xfrm>
            <a:off x="214950" y="235900"/>
            <a:ext cx="7331700" cy="9135900"/>
          </a:xfrm>
          <a:prstGeom prst="rect">
            <a:avLst/>
          </a:prstGeom>
        </p:spPr>
        <p:txBody>
          <a:bodyPr spcFirstLastPara="1" wrap="square" lIns="0" tIns="0" rIns="0" bIns="0" anchor="t" anchorCtr="0">
            <a:noAutofit/>
          </a:bodyPr>
          <a:lstStyle/>
          <a:p>
            <a:pPr marL="0" indent="0"/>
            <a:r>
              <a:rPr lang="en-US"/>
              <a:t>Product Backlog for Competition Bot:</a:t>
            </a:r>
          </a:p>
          <a:p>
            <a:pPr marL="342900" indent="-342900">
              <a:buAutoNum type="arabicPeriod"/>
            </a:pPr>
            <a:r>
              <a:rPr lang="en-US"/>
              <a:t>Review and Understand the Rules </a:t>
            </a:r>
          </a:p>
          <a:p>
            <a:pPr marL="800100" lvl="1">
              <a:buAutoNum type="alphaLcPeriod"/>
            </a:pPr>
            <a:r>
              <a:rPr lang="en-US"/>
              <a:t> Identify any limiting rules </a:t>
            </a:r>
          </a:p>
          <a:p>
            <a:pPr marL="1276350" lvl="2" indent="-342900">
              <a:buAutoNum type="romanLcPeriod"/>
            </a:pPr>
            <a:r>
              <a:rPr lang="en-US"/>
              <a:t>Make sure design within the size limit.</a:t>
            </a:r>
          </a:p>
          <a:p>
            <a:pPr marL="800100" lvl="1">
              <a:buAutoNum type="alphaLcPeriod"/>
            </a:pPr>
            <a:endParaRPr lang="en-US"/>
          </a:p>
          <a:p>
            <a:pPr marL="0" indent="0"/>
            <a:r>
              <a:rPr lang="en-US"/>
              <a:t>2. Design the robot</a:t>
            </a:r>
          </a:p>
          <a:p>
            <a:pPr marL="0" indent="0"/>
            <a:r>
              <a:rPr lang="en-US"/>
              <a:t>   a. Generate ideas </a:t>
            </a:r>
          </a:p>
          <a:p>
            <a:pPr marL="0" indent="0"/>
            <a:r>
              <a:rPr lang="en-US"/>
              <a:t>   b. Draw out ideas </a:t>
            </a:r>
          </a:p>
          <a:p>
            <a:pPr marL="0" indent="0"/>
            <a:r>
              <a:rPr lang="en-US"/>
              <a:t>  c. Test ideas</a:t>
            </a:r>
          </a:p>
          <a:p>
            <a:pPr marL="0" indent="0"/>
            <a:r>
              <a:rPr lang="en-US"/>
              <a:t>2. Build the Robot</a:t>
            </a:r>
          </a:p>
          <a:p>
            <a:pPr marL="0" indent="0"/>
            <a:r>
              <a:rPr lang="en-US"/>
              <a:t>    a. Build Conveyer Belt </a:t>
            </a:r>
          </a:p>
          <a:p>
            <a:pPr marL="0" indent="0"/>
            <a:r>
              <a:rPr lang="en-US"/>
              <a:t>        b. Build Base</a:t>
            </a:r>
          </a:p>
          <a:p>
            <a:pPr marL="0" indent="0"/>
            <a:endParaRPr lang="en-US"/>
          </a:p>
          <a:p>
            <a:pPr marL="0" indent="0"/>
            <a:r>
              <a:rPr lang="en-US"/>
              <a:t>3. Code the Robot</a:t>
            </a:r>
          </a:p>
          <a:p>
            <a:pPr marL="0" indent="0"/>
            <a:r>
              <a:rPr lang="en-US"/>
              <a:t>  a. Code for the main bot</a:t>
            </a:r>
          </a:p>
          <a:p>
            <a:pPr marL="0" indent="0"/>
            <a:r>
              <a:rPr lang="en-US"/>
              <a:t>  b. Code for attachment</a:t>
            </a:r>
          </a:p>
          <a:p>
            <a:pPr marL="0" indent="0"/>
            <a:r>
              <a:rPr lang="en-US"/>
              <a:t>  c. Code for controller </a:t>
            </a:r>
          </a:p>
          <a:p>
            <a:pPr marL="0" indent="0"/>
            <a:r>
              <a:rPr lang="en-US"/>
              <a:t>    </a:t>
            </a:r>
            <a:r>
              <a:rPr lang="en-US" err="1"/>
              <a:t>i</a:t>
            </a:r>
            <a:r>
              <a:rPr lang="en-US"/>
              <a:t>. Code for secondary  controller </a:t>
            </a:r>
          </a:p>
          <a:p>
            <a:pPr marL="0" indent="0"/>
            <a:r>
              <a:rPr lang="en-US"/>
              <a:t>  d. Code for sensors </a:t>
            </a:r>
          </a:p>
          <a:p>
            <a:pPr marL="0" indent="0"/>
            <a:endParaRPr lang="en-US"/>
          </a:p>
          <a:p>
            <a:pPr marL="0" indent="0"/>
            <a:r>
              <a:rPr lang="en-US"/>
              <a:t>4. Test the Robot </a:t>
            </a:r>
          </a:p>
          <a:p>
            <a:pPr marL="0" indent="0"/>
            <a:endParaRPr lang="en-US"/>
          </a:p>
          <a:p>
            <a:pPr marL="0" indent="0"/>
            <a:r>
              <a:rPr lang="en-US"/>
              <a:t>5. Practice the Challenge </a:t>
            </a:r>
          </a:p>
          <a:p>
            <a:pPr marL="0" indent="0"/>
            <a:endParaRPr lang="en-US"/>
          </a:p>
          <a:p>
            <a:pPr marL="0" indent="0"/>
            <a:r>
              <a:rPr lang="en-US"/>
              <a:t>6. Evaluate our challenge results</a:t>
            </a:r>
          </a:p>
          <a:p>
            <a:pPr marL="0" indent="0"/>
            <a:r>
              <a:rPr lang="en-US"/>
              <a:t>  </a:t>
            </a:r>
          </a:p>
          <a:p>
            <a:pPr marL="0" indent="0"/>
            <a:r>
              <a:rPr lang="en-US"/>
              <a:t>  </a:t>
            </a:r>
          </a:p>
          <a:p>
            <a:pPr marL="0" indent="0"/>
            <a:r>
              <a:rPr lang="en-US"/>
              <a:t> </a:t>
            </a:r>
          </a:p>
          <a:p>
            <a:pPr marL="0" indent="0"/>
            <a:r>
              <a:rPr lang="en-US"/>
              <a:t> </a:t>
            </a:r>
          </a:p>
        </p:txBody>
      </p:sp>
      <p:sp>
        <p:nvSpPr>
          <p:cNvPr id="3" name="Subtitle 2">
            <a:extLst>
              <a:ext uri="{FF2B5EF4-FFF2-40B4-BE49-F238E27FC236}">
                <a16:creationId xmlns:a16="http://schemas.microsoft.com/office/drawing/2014/main" id="{560E42D9-0F0F-67C1-6FDA-2A46073EF081}"/>
              </a:ext>
            </a:extLst>
          </p:cNvPr>
          <p:cNvSpPr>
            <a:spLocks noGrp="1"/>
          </p:cNvSpPr>
          <p:nvPr>
            <p:ph type="subTitle" idx="3"/>
          </p:nvPr>
        </p:nvSpPr>
        <p:spPr/>
        <p:txBody>
          <a:bodyPr/>
          <a:lstStyle/>
          <a:p>
            <a:r>
              <a:rPr lang="en-US"/>
              <a:t>34</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Sprint Backlog</a:t>
            </a:r>
            <a:endParaRPr/>
          </a:p>
        </p:txBody>
      </p:sp>
      <p:sp>
        <p:nvSpPr>
          <p:cNvPr id="225" name="Google Shape;225;p28"/>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indent="0"/>
            <a:r>
              <a:rPr lang="en-US"/>
              <a:t>Abigail Way </a:t>
            </a:r>
            <a:endParaRPr/>
          </a:p>
        </p:txBody>
      </p:sp>
      <p:sp>
        <p:nvSpPr>
          <p:cNvPr id="226" name="Google Shape;226;p28"/>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8/28/2024</a:t>
            </a:r>
            <a:endParaRPr/>
          </a:p>
        </p:txBody>
      </p:sp>
      <p:sp>
        <p:nvSpPr>
          <p:cNvPr id="228" name="Google Shape;228;p28"/>
          <p:cNvSpPr txBox="1">
            <a:spLocks noGrp="1"/>
          </p:cNvSpPr>
          <p:nvPr>
            <p:ph type="subTitle" idx="4"/>
          </p:nvPr>
        </p:nvSpPr>
        <p:spPr>
          <a:xfrm>
            <a:off x="214950" y="235900"/>
            <a:ext cx="7331700" cy="9135900"/>
          </a:xfrm>
          <a:prstGeom prst="rect">
            <a:avLst/>
          </a:prstGeom>
        </p:spPr>
        <p:txBody>
          <a:bodyPr spcFirstLastPara="1" wrap="square" lIns="0" tIns="0" rIns="0" bIns="0" anchor="t" anchorCtr="0">
            <a:noAutofit/>
          </a:bodyPr>
          <a:lstStyle/>
          <a:p>
            <a:pPr marL="0" indent="0"/>
            <a:r>
              <a:rPr lang="en-US"/>
              <a:t>Sprint Backlog For Sprint #1</a:t>
            </a:r>
          </a:p>
          <a:p>
            <a:pPr marL="0" indent="0"/>
            <a:endParaRPr lang="en-US"/>
          </a:p>
          <a:p>
            <a:pPr marL="0" indent="0"/>
            <a:r>
              <a:rPr lang="en-US"/>
              <a:t>Building:</a:t>
            </a:r>
          </a:p>
          <a:p>
            <a:pPr marL="0" indent="0"/>
            <a:r>
              <a:rPr lang="en-US"/>
              <a:t>	Build Base</a:t>
            </a:r>
          </a:p>
          <a:p>
            <a:pPr marL="0" indent="0"/>
            <a:r>
              <a:rPr lang="en-US"/>
              <a:t>	</a:t>
            </a:r>
          </a:p>
          <a:p>
            <a:pPr marL="0" indent="0"/>
            <a:r>
              <a:rPr lang="en-US"/>
              <a:t>Coding</a:t>
            </a:r>
          </a:p>
          <a:p>
            <a:pPr marL="0" indent="0"/>
            <a:r>
              <a:rPr lang="en-US"/>
              <a:t>	Get familiar with the coding </a:t>
            </a:r>
          </a:p>
          <a:p>
            <a:pPr marL="0" indent="0"/>
            <a:endParaRPr lang="en-US"/>
          </a:p>
          <a:p>
            <a:pPr marL="0" indent="0"/>
            <a:r>
              <a:rPr lang="en-US"/>
              <a:t>  </a:t>
            </a:r>
          </a:p>
          <a:p>
            <a:pPr marL="0" indent="0"/>
            <a:r>
              <a:rPr lang="en-US"/>
              <a:t> </a:t>
            </a:r>
          </a:p>
          <a:p>
            <a:pPr marL="0" indent="0"/>
            <a:r>
              <a:rPr lang="en-US"/>
              <a:t> </a:t>
            </a:r>
          </a:p>
        </p:txBody>
      </p:sp>
      <p:sp>
        <p:nvSpPr>
          <p:cNvPr id="3" name="Subtitle 2">
            <a:extLst>
              <a:ext uri="{FF2B5EF4-FFF2-40B4-BE49-F238E27FC236}">
                <a16:creationId xmlns:a16="http://schemas.microsoft.com/office/drawing/2014/main" id="{560E42D9-0F0F-67C1-6FDA-2A46073EF081}"/>
              </a:ext>
            </a:extLst>
          </p:cNvPr>
          <p:cNvSpPr>
            <a:spLocks noGrp="1"/>
          </p:cNvSpPr>
          <p:nvPr>
            <p:ph type="subTitle" idx="3"/>
          </p:nvPr>
        </p:nvSpPr>
        <p:spPr/>
        <p:txBody>
          <a:bodyPr/>
          <a:lstStyle/>
          <a:p>
            <a:r>
              <a:rPr lang="en-US"/>
              <a:t>35</a:t>
            </a:r>
          </a:p>
        </p:txBody>
      </p:sp>
    </p:spTree>
    <p:extLst>
      <p:ext uri="{BB962C8B-B14F-4D97-AF65-F5344CB8AC3E}">
        <p14:creationId xmlns:p14="http://schemas.microsoft.com/office/powerpoint/2010/main" val="859400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31" name="Google Shape;431;p4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63BBABD4-C01E-B5BF-3344-BA82BBCC5B62}"/>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C62527B2-CC08-F592-91C0-AB903C370379}"/>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223F3BCC-80EF-24E2-5B9B-76C21854D1AD}"/>
              </a:ext>
            </a:extLst>
          </p:cNvPr>
          <p:cNvSpPr>
            <a:spLocks noGrp="1"/>
          </p:cNvSpPr>
          <p:nvPr>
            <p:ph type="subTitle" idx="3"/>
          </p:nvPr>
        </p:nvSpPr>
        <p:spPr/>
        <p:txBody>
          <a:bodyPr/>
          <a:lstStyle/>
          <a:p>
            <a:endParaRPr lang="en-US"/>
          </a:p>
        </p:txBody>
      </p:sp>
      <p:graphicFrame>
        <p:nvGraphicFramePr>
          <p:cNvPr id="5" name="Table 4">
            <a:extLst>
              <a:ext uri="{FF2B5EF4-FFF2-40B4-BE49-F238E27FC236}">
                <a16:creationId xmlns:a16="http://schemas.microsoft.com/office/drawing/2014/main" id="{4AE6A571-AD9E-8676-FF44-FFE21B91AE63}"/>
              </a:ext>
            </a:extLst>
          </p:cNvPr>
          <p:cNvGraphicFramePr>
            <a:graphicFrameLocks noGrp="1"/>
          </p:cNvGraphicFramePr>
          <p:nvPr>
            <p:extLst>
              <p:ext uri="{D42A27DB-BD31-4B8C-83A1-F6EECF244321}">
                <p14:modId xmlns:p14="http://schemas.microsoft.com/office/powerpoint/2010/main" val="4008022181"/>
              </p:ext>
            </p:extLst>
          </p:nvPr>
        </p:nvGraphicFramePr>
        <p:xfrm>
          <a:off x="129208" y="1033669"/>
          <a:ext cx="7437783" cy="821635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r>
                        <a:rPr lang="en-US"/>
                        <a:t>What has each team member done since the last meeting?</a:t>
                      </a:r>
                    </a:p>
                    <a:p>
                      <a:endParaRPr lang="en-US"/>
                    </a:p>
                    <a:p>
                      <a:r>
                        <a:rPr lang="en-US"/>
                        <a:t>What will each team member do today?</a:t>
                      </a:r>
                    </a:p>
                    <a:p>
                      <a:endParaRPr lang="en-US"/>
                    </a:p>
                    <a:p>
                      <a:r>
                        <a:rPr lang="en-US"/>
                        <a:t>What problems are holding the team back?</a:t>
                      </a:r>
                    </a:p>
                    <a:p>
                      <a:endParaRPr lang="en-US"/>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a:t>What has each team member done since the last meeting?</a:t>
                      </a:r>
                    </a:p>
                    <a:p>
                      <a:endParaRPr lang="en-US"/>
                    </a:p>
                    <a:p>
                      <a:r>
                        <a:rPr lang="en-US"/>
                        <a:t>What will each team member do today?</a:t>
                      </a:r>
                    </a:p>
                    <a:p>
                      <a:endParaRPr lang="en-US"/>
                    </a:p>
                    <a:p>
                      <a:r>
                        <a:rPr lang="en-US"/>
                        <a:t>What problems are holding the team back?</a:t>
                      </a:r>
                    </a:p>
                    <a:p>
                      <a:endParaRPr lang="en-US" b="1" i="1" u="sng">
                        <a:solidFill>
                          <a:schemeClr val="accent3">
                            <a:lumMod val="75000"/>
                          </a:schemeClr>
                        </a:solidFill>
                      </a:endParaRP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a:t>What has each team member done since the last meeting?</a:t>
                      </a:r>
                    </a:p>
                    <a:p>
                      <a:endParaRPr lang="en-US"/>
                    </a:p>
                    <a:p>
                      <a:r>
                        <a:rPr lang="en-US"/>
                        <a:t>What will each team member do today?</a:t>
                      </a:r>
                    </a:p>
                    <a:p>
                      <a:endParaRPr lang="en-US"/>
                    </a:p>
                    <a:p>
                      <a:r>
                        <a:rPr lang="en-US"/>
                        <a:t>What problems are holding the team back?</a:t>
                      </a:r>
                    </a:p>
                    <a:p>
                      <a:endParaRPr lang="en-US" b="1" i="1" u="sng">
                        <a:solidFill>
                          <a:schemeClr val="accent3">
                            <a:lumMod val="75000"/>
                          </a:schemeClr>
                        </a:solidFill>
                      </a:endParaRP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a:t>What has each team member done since the last meeting?</a:t>
                      </a:r>
                    </a:p>
                    <a:p>
                      <a:endParaRPr lang="en-US"/>
                    </a:p>
                    <a:p>
                      <a:r>
                        <a:rPr lang="en-US"/>
                        <a:t>What will each team member do today?</a:t>
                      </a:r>
                    </a:p>
                    <a:p>
                      <a:endParaRPr lang="en-US"/>
                    </a:p>
                    <a:p>
                      <a:r>
                        <a:rPr lang="en-US"/>
                        <a:t>What problems are holding the team back?</a:t>
                      </a:r>
                    </a:p>
                    <a:p>
                      <a:endParaRPr lang="en-US" b="1" i="1" u="sng">
                        <a:solidFill>
                          <a:schemeClr val="accent3">
                            <a:lumMod val="75000"/>
                          </a:schemeClr>
                        </a:solidFill>
                      </a:endParaRP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a:t>What has each team member done since the last meeting?</a:t>
                      </a:r>
                    </a:p>
                    <a:p>
                      <a:endParaRPr lang="en-US"/>
                    </a:p>
                    <a:p>
                      <a:r>
                        <a:rPr lang="en-US"/>
                        <a:t>What will each team member do today?</a:t>
                      </a:r>
                    </a:p>
                    <a:p>
                      <a:endParaRPr lang="en-US"/>
                    </a:p>
                    <a:p>
                      <a:r>
                        <a:rPr lang="en-US"/>
                        <a:t>What problems are holding the team back?</a:t>
                      </a:r>
                    </a:p>
                    <a:p>
                      <a:endParaRPr lang="en-US" b="1" i="1" u="sng">
                        <a:solidFill>
                          <a:schemeClr val="accent3">
                            <a:lumMod val="75000"/>
                          </a:schemeClr>
                        </a:solidFill>
                      </a:endParaRP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16B33F6F-3E8A-10C6-B508-D0A796925FE7}"/>
              </a:ext>
            </a:extLst>
          </p:cNvPr>
          <p:cNvSpPr txBox="1"/>
          <p:nvPr/>
        </p:nvSpPr>
        <p:spPr>
          <a:xfrm>
            <a:off x="622853" y="0"/>
            <a:ext cx="6175513" cy="954107"/>
          </a:xfrm>
          <a:prstGeom prst="rect">
            <a:avLst/>
          </a:prstGeom>
          <a:noFill/>
        </p:spPr>
        <p:txBody>
          <a:bodyPr wrap="square" rtlCol="0">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00/00/2025</a:t>
            </a:r>
          </a:p>
        </p:txBody>
      </p:sp>
    </p:spTree>
    <p:extLst>
      <p:ext uri="{BB962C8B-B14F-4D97-AF65-F5344CB8AC3E}">
        <p14:creationId xmlns:p14="http://schemas.microsoft.com/office/powerpoint/2010/main" val="3635392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39D263-3D00-4FF3-9299-3CE59FEA709C}"/>
              </a:ext>
            </a:extLst>
          </p:cNvPr>
          <p:cNvPicPr>
            <a:picLocks noChangeAspect="1"/>
          </p:cNvPicPr>
          <p:nvPr/>
        </p:nvPicPr>
        <p:blipFill>
          <a:blip r:embed="rId2"/>
          <a:stretch>
            <a:fillRect/>
          </a:stretch>
        </p:blipFill>
        <p:spPr>
          <a:xfrm>
            <a:off x="12457" y="0"/>
            <a:ext cx="7747486" cy="10058400"/>
          </a:xfrm>
          <a:prstGeom prst="rect">
            <a:avLst/>
          </a:prstGeom>
        </p:spPr>
      </p:pic>
      <p:sp>
        <p:nvSpPr>
          <p:cNvPr id="6" name="TextBox 5">
            <a:extLst>
              <a:ext uri="{FF2B5EF4-FFF2-40B4-BE49-F238E27FC236}">
                <a16:creationId xmlns:a16="http://schemas.microsoft.com/office/drawing/2014/main" id="{E28ACFD8-DEF5-4663-AFC2-6033ACEDAABD}"/>
              </a:ext>
            </a:extLst>
          </p:cNvPr>
          <p:cNvSpPr txBox="1"/>
          <p:nvPr/>
        </p:nvSpPr>
        <p:spPr>
          <a:xfrm>
            <a:off x="164892" y="9413823"/>
            <a:ext cx="7607508" cy="523220"/>
          </a:xfrm>
          <a:prstGeom prst="rect">
            <a:avLst/>
          </a:prstGeom>
          <a:noFill/>
        </p:spPr>
        <p:txBody>
          <a:bodyPr wrap="square" rtlCol="0">
            <a:spAutoFit/>
          </a:bodyPr>
          <a:lstStyle/>
          <a:p>
            <a:r>
              <a:rPr lang="en-US"/>
              <a:t>Project: Scrum Meeting</a:t>
            </a:r>
          </a:p>
          <a:p>
            <a:r>
              <a:rPr lang="en-US"/>
              <a:t>Name: Abigail Way                                            Date:9/11/24                                       Page:36</a:t>
            </a:r>
          </a:p>
        </p:txBody>
      </p:sp>
    </p:spTree>
    <p:extLst>
      <p:ext uri="{BB962C8B-B14F-4D97-AF65-F5344CB8AC3E}">
        <p14:creationId xmlns:p14="http://schemas.microsoft.com/office/powerpoint/2010/main" val="2475704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406341-3936-4DAC-A081-E6647A301438}"/>
              </a:ext>
            </a:extLst>
          </p:cNvPr>
          <p:cNvPicPr>
            <a:picLocks noChangeAspect="1"/>
          </p:cNvPicPr>
          <p:nvPr/>
        </p:nvPicPr>
        <p:blipFill>
          <a:blip r:embed="rId2"/>
          <a:stretch>
            <a:fillRect/>
          </a:stretch>
        </p:blipFill>
        <p:spPr>
          <a:xfrm>
            <a:off x="0" y="0"/>
            <a:ext cx="7772400" cy="6325870"/>
          </a:xfrm>
          <a:prstGeom prst="rect">
            <a:avLst/>
          </a:prstGeom>
        </p:spPr>
      </p:pic>
      <p:sp>
        <p:nvSpPr>
          <p:cNvPr id="7" name="TextBox 6">
            <a:extLst>
              <a:ext uri="{FF2B5EF4-FFF2-40B4-BE49-F238E27FC236}">
                <a16:creationId xmlns:a16="http://schemas.microsoft.com/office/drawing/2014/main" id="{9D421300-1FA5-4F30-8364-2DC8C2F7BEEA}"/>
              </a:ext>
            </a:extLst>
          </p:cNvPr>
          <p:cNvSpPr txBox="1"/>
          <p:nvPr/>
        </p:nvSpPr>
        <p:spPr>
          <a:xfrm>
            <a:off x="164892" y="9413823"/>
            <a:ext cx="7607508" cy="523220"/>
          </a:xfrm>
          <a:prstGeom prst="rect">
            <a:avLst/>
          </a:prstGeom>
          <a:noFill/>
        </p:spPr>
        <p:txBody>
          <a:bodyPr wrap="square" rtlCol="0">
            <a:spAutoFit/>
          </a:bodyPr>
          <a:lstStyle/>
          <a:p>
            <a:r>
              <a:rPr lang="en-US"/>
              <a:t>Project: Scrum Meeting</a:t>
            </a:r>
          </a:p>
          <a:p>
            <a:r>
              <a:rPr lang="en-US"/>
              <a:t>Name: Abigail Way                                            Date:9/11/24                                       Page: 37</a:t>
            </a:r>
          </a:p>
        </p:txBody>
      </p:sp>
    </p:spTree>
    <p:extLst>
      <p:ext uri="{BB962C8B-B14F-4D97-AF65-F5344CB8AC3E}">
        <p14:creationId xmlns:p14="http://schemas.microsoft.com/office/powerpoint/2010/main" val="30938044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297938-1E70-46F6-BBA0-7DDFF70CE358}"/>
              </a:ext>
            </a:extLst>
          </p:cNvPr>
          <p:cNvPicPr>
            <a:picLocks noChangeAspect="1"/>
          </p:cNvPicPr>
          <p:nvPr/>
        </p:nvPicPr>
        <p:blipFill>
          <a:blip r:embed="rId2"/>
          <a:stretch>
            <a:fillRect/>
          </a:stretch>
        </p:blipFill>
        <p:spPr>
          <a:xfrm>
            <a:off x="0" y="0"/>
            <a:ext cx="7772400" cy="10034503"/>
          </a:xfrm>
          <a:prstGeom prst="rect">
            <a:avLst/>
          </a:prstGeom>
        </p:spPr>
      </p:pic>
      <p:sp>
        <p:nvSpPr>
          <p:cNvPr id="4" name="TextBox 3">
            <a:extLst>
              <a:ext uri="{FF2B5EF4-FFF2-40B4-BE49-F238E27FC236}">
                <a16:creationId xmlns:a16="http://schemas.microsoft.com/office/drawing/2014/main" id="{27A72DA5-FF56-4C02-9E4A-998361F9C769}"/>
              </a:ext>
            </a:extLst>
          </p:cNvPr>
          <p:cNvSpPr txBox="1"/>
          <p:nvPr/>
        </p:nvSpPr>
        <p:spPr>
          <a:xfrm>
            <a:off x="164892" y="9413823"/>
            <a:ext cx="7607508" cy="523220"/>
          </a:xfrm>
          <a:prstGeom prst="rect">
            <a:avLst/>
          </a:prstGeom>
          <a:noFill/>
        </p:spPr>
        <p:txBody>
          <a:bodyPr wrap="square" rtlCol="0">
            <a:spAutoFit/>
          </a:bodyPr>
          <a:lstStyle/>
          <a:p>
            <a:r>
              <a:rPr lang="en-US"/>
              <a:t>Project: Sprint Review</a:t>
            </a:r>
          </a:p>
          <a:p>
            <a:r>
              <a:rPr lang="en-US"/>
              <a:t>Name: Abigail Way                                            Date:9/11/24                                       Page: 38</a:t>
            </a:r>
          </a:p>
        </p:txBody>
      </p:sp>
    </p:spTree>
    <p:extLst>
      <p:ext uri="{BB962C8B-B14F-4D97-AF65-F5344CB8AC3E}">
        <p14:creationId xmlns:p14="http://schemas.microsoft.com/office/powerpoint/2010/main" val="1571900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667172-CAC0-4E5B-A192-5A6937365E27}"/>
              </a:ext>
            </a:extLst>
          </p:cNvPr>
          <p:cNvPicPr>
            <a:picLocks noChangeAspect="1"/>
          </p:cNvPicPr>
          <p:nvPr/>
        </p:nvPicPr>
        <p:blipFill>
          <a:blip r:embed="rId2"/>
          <a:stretch>
            <a:fillRect/>
          </a:stretch>
        </p:blipFill>
        <p:spPr>
          <a:xfrm>
            <a:off x="0" y="0"/>
            <a:ext cx="7772400" cy="10058400"/>
          </a:xfrm>
          <a:prstGeom prst="rect">
            <a:avLst/>
          </a:prstGeom>
        </p:spPr>
      </p:pic>
      <p:sp>
        <p:nvSpPr>
          <p:cNvPr id="10" name="TextBox 9">
            <a:extLst>
              <a:ext uri="{FF2B5EF4-FFF2-40B4-BE49-F238E27FC236}">
                <a16:creationId xmlns:a16="http://schemas.microsoft.com/office/drawing/2014/main" id="{B5FC71E2-E8EA-40D0-B8E2-9F4E9AD3792D}"/>
              </a:ext>
            </a:extLst>
          </p:cNvPr>
          <p:cNvSpPr txBox="1"/>
          <p:nvPr/>
        </p:nvSpPr>
        <p:spPr>
          <a:xfrm>
            <a:off x="164892" y="9413823"/>
            <a:ext cx="7607508" cy="523220"/>
          </a:xfrm>
          <a:prstGeom prst="rect">
            <a:avLst/>
          </a:prstGeom>
          <a:noFill/>
        </p:spPr>
        <p:txBody>
          <a:bodyPr wrap="square" rtlCol="0">
            <a:spAutoFit/>
          </a:bodyPr>
          <a:lstStyle/>
          <a:p>
            <a:r>
              <a:rPr lang="en-US"/>
              <a:t>Project: Sprint Retrospective</a:t>
            </a:r>
          </a:p>
          <a:p>
            <a:r>
              <a:rPr lang="en-US"/>
              <a:t>Name: Abigail Way                                            Date:9/11/24                                       Page: 39</a:t>
            </a:r>
          </a:p>
        </p:txBody>
      </p:sp>
    </p:spTree>
    <p:extLst>
      <p:ext uri="{BB962C8B-B14F-4D97-AF65-F5344CB8AC3E}">
        <p14:creationId xmlns:p14="http://schemas.microsoft.com/office/powerpoint/2010/main" val="4191209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95287E-71DF-4B79-ADF3-1E62B0BD926E}"/>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065B5134-8815-4434-8695-6FD37E7262C4}"/>
              </a:ext>
            </a:extLst>
          </p:cNvPr>
          <p:cNvSpPr txBox="1"/>
          <p:nvPr/>
        </p:nvSpPr>
        <p:spPr>
          <a:xfrm>
            <a:off x="164892" y="9413823"/>
            <a:ext cx="7607508" cy="523220"/>
          </a:xfrm>
          <a:prstGeom prst="rect">
            <a:avLst/>
          </a:prstGeom>
          <a:noFill/>
        </p:spPr>
        <p:txBody>
          <a:bodyPr wrap="square" rtlCol="0">
            <a:spAutoFit/>
          </a:bodyPr>
          <a:lstStyle/>
          <a:p>
            <a:r>
              <a:rPr lang="en-US"/>
              <a:t>Project: Sprint Plan</a:t>
            </a:r>
          </a:p>
          <a:p>
            <a:r>
              <a:rPr lang="en-US"/>
              <a:t>Name: Abigail Way                                            Date:9/11/24                                       Page: 40</a:t>
            </a:r>
          </a:p>
        </p:txBody>
      </p:sp>
    </p:spTree>
    <p:extLst>
      <p:ext uri="{BB962C8B-B14F-4D97-AF65-F5344CB8AC3E}">
        <p14:creationId xmlns:p14="http://schemas.microsoft.com/office/powerpoint/2010/main" val="1467363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9332F3-51C0-434D-8AF4-E78E01F2B106}"/>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B118C38A-3885-4A65-9702-5E38357F9D30}"/>
              </a:ext>
            </a:extLst>
          </p:cNvPr>
          <p:cNvSpPr txBox="1"/>
          <p:nvPr/>
        </p:nvSpPr>
        <p:spPr>
          <a:xfrm>
            <a:off x="164892" y="9413823"/>
            <a:ext cx="7607508" cy="523220"/>
          </a:xfrm>
          <a:prstGeom prst="rect">
            <a:avLst/>
          </a:prstGeom>
          <a:noFill/>
        </p:spPr>
        <p:txBody>
          <a:bodyPr wrap="square" rtlCol="0">
            <a:spAutoFit/>
          </a:bodyPr>
          <a:lstStyle/>
          <a:p>
            <a:r>
              <a:rPr lang="en-US"/>
              <a:t>Project: Scrum Meeting</a:t>
            </a:r>
          </a:p>
          <a:p>
            <a:r>
              <a:rPr lang="en-US"/>
              <a:t>Name: Abigail Way                                            Date:9/11/24                                       Page: 41</a:t>
            </a:r>
          </a:p>
        </p:txBody>
      </p:sp>
    </p:spTree>
    <p:extLst>
      <p:ext uri="{BB962C8B-B14F-4D97-AF65-F5344CB8AC3E}">
        <p14:creationId xmlns:p14="http://schemas.microsoft.com/office/powerpoint/2010/main" val="38781612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304B7C-DB57-4CA2-B5E6-E826321D0EE8}"/>
              </a:ext>
            </a:extLst>
          </p:cNvPr>
          <p:cNvPicPr>
            <a:picLocks noChangeAspect="1"/>
          </p:cNvPicPr>
          <p:nvPr/>
        </p:nvPicPr>
        <p:blipFill>
          <a:blip r:embed="rId2"/>
          <a:stretch>
            <a:fillRect/>
          </a:stretch>
        </p:blipFill>
        <p:spPr>
          <a:xfrm>
            <a:off x="-82446" y="0"/>
            <a:ext cx="7854846" cy="10058400"/>
          </a:xfrm>
          <a:prstGeom prst="rect">
            <a:avLst/>
          </a:prstGeom>
        </p:spPr>
      </p:pic>
      <p:sp>
        <p:nvSpPr>
          <p:cNvPr id="4" name="TextBox 3">
            <a:extLst>
              <a:ext uri="{FF2B5EF4-FFF2-40B4-BE49-F238E27FC236}">
                <a16:creationId xmlns:a16="http://schemas.microsoft.com/office/drawing/2014/main" id="{B7689B47-64CB-44F7-A6EA-5C394ABDBBEA}"/>
              </a:ext>
            </a:extLst>
          </p:cNvPr>
          <p:cNvSpPr txBox="1"/>
          <p:nvPr/>
        </p:nvSpPr>
        <p:spPr>
          <a:xfrm>
            <a:off x="82446" y="9363023"/>
            <a:ext cx="7607508" cy="523220"/>
          </a:xfrm>
          <a:prstGeom prst="rect">
            <a:avLst/>
          </a:prstGeom>
          <a:noFill/>
        </p:spPr>
        <p:txBody>
          <a:bodyPr wrap="square" rtlCol="0">
            <a:spAutoFit/>
          </a:bodyPr>
          <a:lstStyle/>
          <a:p>
            <a:r>
              <a:rPr lang="en-US"/>
              <a:t>Project: Scrum Meeting</a:t>
            </a:r>
          </a:p>
          <a:p>
            <a:r>
              <a:rPr lang="en-US"/>
              <a:t>Name: Abigail Way                                            Date:9/11/24                                       Page: 42</a:t>
            </a:r>
          </a:p>
        </p:txBody>
      </p:sp>
    </p:spTree>
    <p:extLst>
      <p:ext uri="{BB962C8B-B14F-4D97-AF65-F5344CB8AC3E}">
        <p14:creationId xmlns:p14="http://schemas.microsoft.com/office/powerpoint/2010/main" val="2316407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B0B44E-8614-48D3-9876-6D651D472F4B}"/>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521DC92A-6EFC-4044-828A-BB4CD50351F2}"/>
              </a:ext>
            </a:extLst>
          </p:cNvPr>
          <p:cNvSpPr txBox="1"/>
          <p:nvPr/>
        </p:nvSpPr>
        <p:spPr>
          <a:xfrm>
            <a:off x="164892" y="9413823"/>
            <a:ext cx="7607508" cy="523220"/>
          </a:xfrm>
          <a:prstGeom prst="rect">
            <a:avLst/>
          </a:prstGeom>
          <a:noFill/>
        </p:spPr>
        <p:txBody>
          <a:bodyPr wrap="square" rtlCol="0">
            <a:spAutoFit/>
          </a:bodyPr>
          <a:lstStyle/>
          <a:p>
            <a:r>
              <a:rPr lang="en-US"/>
              <a:t>Project: Scrum Meeting</a:t>
            </a:r>
          </a:p>
          <a:p>
            <a:r>
              <a:rPr lang="en-US"/>
              <a:t>Name: Abigail Way                                            Date:10/21/24                                       Page: 43</a:t>
            </a:r>
          </a:p>
        </p:txBody>
      </p:sp>
    </p:spTree>
    <p:extLst>
      <p:ext uri="{BB962C8B-B14F-4D97-AF65-F5344CB8AC3E}">
        <p14:creationId xmlns:p14="http://schemas.microsoft.com/office/powerpoint/2010/main" val="35231589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FB026-A949-4CBD-AFBB-B231BF17D37E}"/>
              </a:ext>
            </a:extLst>
          </p:cNvPr>
          <p:cNvPicPr>
            <a:picLocks noChangeAspect="1"/>
          </p:cNvPicPr>
          <p:nvPr/>
        </p:nvPicPr>
        <p:blipFill>
          <a:blip r:embed="rId2"/>
          <a:stretch>
            <a:fillRect/>
          </a:stretch>
        </p:blipFill>
        <p:spPr>
          <a:xfrm>
            <a:off x="0" y="1"/>
            <a:ext cx="7772400" cy="10058399"/>
          </a:xfrm>
          <a:prstGeom prst="rect">
            <a:avLst/>
          </a:prstGeom>
        </p:spPr>
      </p:pic>
      <p:sp>
        <p:nvSpPr>
          <p:cNvPr id="4" name="TextBox 3">
            <a:extLst>
              <a:ext uri="{FF2B5EF4-FFF2-40B4-BE49-F238E27FC236}">
                <a16:creationId xmlns:a16="http://schemas.microsoft.com/office/drawing/2014/main" id="{6CB769FD-3809-49E7-B4DE-88C26A680720}"/>
              </a:ext>
            </a:extLst>
          </p:cNvPr>
          <p:cNvSpPr txBox="1"/>
          <p:nvPr/>
        </p:nvSpPr>
        <p:spPr>
          <a:xfrm>
            <a:off x="164892" y="9413823"/>
            <a:ext cx="7607508" cy="523220"/>
          </a:xfrm>
          <a:prstGeom prst="rect">
            <a:avLst/>
          </a:prstGeom>
          <a:noFill/>
        </p:spPr>
        <p:txBody>
          <a:bodyPr wrap="square" rtlCol="0">
            <a:spAutoFit/>
          </a:bodyPr>
          <a:lstStyle/>
          <a:p>
            <a:r>
              <a:rPr lang="en-US"/>
              <a:t>Project: Scrum Meeting</a:t>
            </a:r>
          </a:p>
          <a:p>
            <a:r>
              <a:rPr lang="en-US"/>
              <a:t>Name: Abigail Way                                            Date:10/21/24                                       Page: 44</a:t>
            </a:r>
          </a:p>
        </p:txBody>
      </p:sp>
    </p:spTree>
    <p:extLst>
      <p:ext uri="{BB962C8B-B14F-4D97-AF65-F5344CB8AC3E}">
        <p14:creationId xmlns:p14="http://schemas.microsoft.com/office/powerpoint/2010/main" val="28576857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E0F211-538B-4099-A705-87AE7289BD72}"/>
              </a:ext>
            </a:extLst>
          </p:cNvPr>
          <p:cNvPicPr>
            <a:picLocks noChangeAspect="1"/>
          </p:cNvPicPr>
          <p:nvPr/>
        </p:nvPicPr>
        <p:blipFill>
          <a:blip r:embed="rId2"/>
          <a:stretch>
            <a:fillRect/>
          </a:stretch>
        </p:blipFill>
        <p:spPr>
          <a:xfrm>
            <a:off x="14826" y="0"/>
            <a:ext cx="7757573" cy="10058400"/>
          </a:xfrm>
          <a:prstGeom prst="rect">
            <a:avLst/>
          </a:prstGeom>
        </p:spPr>
      </p:pic>
      <p:sp>
        <p:nvSpPr>
          <p:cNvPr id="4" name="TextBox 3">
            <a:extLst>
              <a:ext uri="{FF2B5EF4-FFF2-40B4-BE49-F238E27FC236}">
                <a16:creationId xmlns:a16="http://schemas.microsoft.com/office/drawing/2014/main" id="{9DF40D9D-2F33-4E6F-9D86-18028F9E1230}"/>
              </a:ext>
            </a:extLst>
          </p:cNvPr>
          <p:cNvSpPr txBox="1"/>
          <p:nvPr/>
        </p:nvSpPr>
        <p:spPr>
          <a:xfrm>
            <a:off x="164892" y="9413823"/>
            <a:ext cx="7607508" cy="523220"/>
          </a:xfrm>
          <a:prstGeom prst="rect">
            <a:avLst/>
          </a:prstGeom>
          <a:noFill/>
        </p:spPr>
        <p:txBody>
          <a:bodyPr wrap="square" rtlCol="0">
            <a:spAutoFit/>
          </a:bodyPr>
          <a:lstStyle/>
          <a:p>
            <a:r>
              <a:rPr lang="en-US"/>
              <a:t>Project: Sprint Review </a:t>
            </a:r>
          </a:p>
          <a:p>
            <a:r>
              <a:rPr lang="en-US"/>
              <a:t>Name: Abigail Way                                            Date:10/21/24                                       Page: 45</a:t>
            </a:r>
          </a:p>
        </p:txBody>
      </p:sp>
    </p:spTree>
    <p:extLst>
      <p:ext uri="{BB962C8B-B14F-4D97-AF65-F5344CB8AC3E}">
        <p14:creationId xmlns:p14="http://schemas.microsoft.com/office/powerpoint/2010/main" val="2867234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34" name="Google Shape;234;p29"/>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35" name="Google Shape;235;p29"/>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36" name="Google Shape;236;p29"/>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a:p>
        </p:txBody>
      </p:sp>
      <p:sp>
        <p:nvSpPr>
          <p:cNvPr id="3" name="TextBox 2">
            <a:extLst>
              <a:ext uri="{FF2B5EF4-FFF2-40B4-BE49-F238E27FC236}">
                <a16:creationId xmlns:a16="http://schemas.microsoft.com/office/drawing/2014/main" id="{6051D786-C7F1-E8C4-3BDE-69F2E27DEFAC}"/>
              </a:ext>
            </a:extLst>
          </p:cNvPr>
          <p:cNvSpPr txBox="1"/>
          <p:nvPr/>
        </p:nvSpPr>
        <p:spPr>
          <a:xfrm>
            <a:off x="136921" y="1156728"/>
            <a:ext cx="7483125" cy="4392934"/>
          </a:xfrm>
          <a:prstGeom prst="rect">
            <a:avLst/>
          </a:prstGeom>
          <a:noFill/>
        </p:spPr>
        <p:txBody>
          <a:bodyPr wrap="square">
            <a:spAutoFit/>
          </a:bodyPr>
          <a:lstStyle/>
          <a:p>
            <a:pPr marL="0" marR="0">
              <a:lnSpc>
                <a:spcPct val="150000"/>
              </a:lnSpc>
              <a:spcBef>
                <a:spcPts val="0"/>
              </a:spcBef>
              <a:spcAft>
                <a:spcPts val="0"/>
              </a:spcAft>
            </a:pPr>
            <a:br>
              <a:rPr lang="en-US" sz="1100" b="1">
                <a:effectLst/>
                <a:latin typeface="Calibri" panose="020F0502020204030204" pitchFamily="34" charset="0"/>
                <a:ea typeface="Calibri" panose="020F0502020204030204" pitchFamily="34" charset="0"/>
                <a:cs typeface="Times New Roman" panose="02020603050405020304" pitchFamily="18" charset="0"/>
              </a:rPr>
            </a:br>
            <a:r>
              <a:rPr lang="en-US" sz="1100" kern="100">
                <a:effectLst/>
                <a:latin typeface="Calibri" panose="020F0502020204030204" pitchFamily="34" charset="0"/>
                <a:ea typeface="Calibri" panose="020F0502020204030204" pitchFamily="34" charset="0"/>
                <a:cs typeface="Times New Roman" panose="02020603050405020304" pitchFamily="18" charset="0"/>
              </a:rPr>
              <a:t>Product Backlog (at the start of this sprint, what is your product backlog):</a:t>
            </a:r>
          </a:p>
          <a:p>
            <a:pPr marL="0" marR="0">
              <a:lnSpc>
                <a:spcPct val="150000"/>
              </a:lnSpc>
              <a:spcBef>
                <a:spcPts val="0"/>
              </a:spcBef>
              <a:spcAft>
                <a:spcPts val="800"/>
              </a:spcAft>
            </a:pPr>
            <a:endParaRPr lang="en-US" sz="1100" kern="100">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endParaRPr lang="en-US" sz="1100" kern="100">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endParaRPr lang="en-US" sz="1100" kern="100">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Sprint Goal (write in full sentences what concise goals you have for the sprint):</a:t>
            </a:r>
          </a:p>
          <a:p>
            <a:pPr marL="0" marR="0">
              <a:lnSpc>
                <a:spcPct val="150000"/>
              </a:lnSpc>
              <a:spcBef>
                <a:spcPts val="0"/>
              </a:spcBef>
              <a:spcAft>
                <a:spcPts val="800"/>
              </a:spcAft>
            </a:pPr>
            <a:endParaRPr lang="en-US" sz="1100" kern="100">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 Sprint Backlog / Burndown (Break product backlog items into sprint backlog items) </a:t>
            </a:r>
            <a:r>
              <a:rPr lang="en-US" sz="1100" b="1" kern="100">
                <a:effectLst/>
                <a:latin typeface="Calibri" panose="020F0502020204030204" pitchFamily="34" charset="0"/>
                <a:ea typeface="Calibri" panose="020F0502020204030204" pitchFamily="34" charset="0"/>
                <a:cs typeface="Times New Roman" panose="02020603050405020304" pitchFamily="18" charset="0"/>
              </a:rPr>
              <a:t>Remember to INDENT sprint backlog items</a:t>
            </a:r>
            <a:r>
              <a:rPr lang="en-US" sz="1100" kern="100">
                <a:effectLst/>
                <a:latin typeface="Calibri" panose="020F0502020204030204" pitchFamily="34" charset="0"/>
                <a:ea typeface="Calibri" panose="020F0502020204030204" pitchFamily="34" charset="0"/>
                <a:cs typeface="Times New Roman" panose="02020603050405020304" pitchFamily="18" charset="0"/>
              </a:rPr>
              <a:t>:</a:t>
            </a:r>
          </a:p>
          <a:p>
            <a:pPr marL="457200" marR="0">
              <a:lnSpc>
                <a:spcPct val="150000"/>
              </a:lnSpc>
              <a:spcBef>
                <a:spcPts val="0"/>
              </a:spcBef>
              <a:spcAft>
                <a:spcPts val="0"/>
              </a:spcAft>
            </a:pPr>
            <a:r>
              <a:rPr lang="en-US" sz="1100" u="sng" kern="100">
                <a:effectLst/>
                <a:latin typeface="Calibri" panose="020F0502020204030204" pitchFamily="34" charset="0"/>
                <a:ea typeface="Calibri" panose="020F0502020204030204" pitchFamily="34" charset="0"/>
                <a:cs typeface="Times New Roman" panose="02020603050405020304" pitchFamily="18" charset="0"/>
              </a:rPr>
              <a:t>Task </a:t>
            </a:r>
            <a:r>
              <a:rPr lang="en-US" sz="1100" kern="100">
                <a:effectLst/>
                <a:latin typeface="Calibri" panose="020F0502020204030204" pitchFamily="34" charset="0"/>
                <a:ea typeface="Calibri" panose="020F0502020204030204" pitchFamily="34" charset="0"/>
                <a:cs typeface="Times New Roman" panose="02020603050405020304" pitchFamily="18" charset="0"/>
              </a:rPr>
              <a:t>                                                                                                               </a:t>
            </a:r>
            <a:r>
              <a:rPr lang="en-US" sz="1100" u="sng" kern="100">
                <a:effectLst/>
                <a:latin typeface="Calibri" panose="020F0502020204030204" pitchFamily="34" charset="0"/>
                <a:ea typeface="Calibri" panose="020F0502020204030204" pitchFamily="34" charset="0"/>
                <a:cs typeface="Times New Roman" panose="02020603050405020304" pitchFamily="18" charset="0"/>
              </a:rPr>
              <a:t>Date and name of who worked on this task:</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CC0B1EBF-9C28-17CB-5633-0CBA7D0EB7CD}"/>
              </a:ext>
            </a:extLst>
          </p:cNvPr>
          <p:cNvSpPr txBox="1"/>
          <p:nvPr/>
        </p:nvSpPr>
        <p:spPr>
          <a:xfrm>
            <a:off x="143612" y="210371"/>
            <a:ext cx="3734873" cy="977447"/>
          </a:xfrm>
          <a:prstGeom prst="rect">
            <a:avLst/>
          </a:prstGeom>
          <a:noFill/>
        </p:spPr>
        <p:txBody>
          <a:bodyPr wrap="square" rtlCol="0">
            <a:spAutoFit/>
          </a:bodyPr>
          <a:lstStyle/>
          <a:p>
            <a:pPr marL="0" marR="0">
              <a:lnSpc>
                <a:spcPct val="107000"/>
              </a:lnSpc>
              <a:spcBef>
                <a:spcPts val="0"/>
              </a:spcBef>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Sprint Plan / </a:t>
            </a:r>
            <a:r>
              <a:rPr lang="en-US" sz="1400" b="1" kern="10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Sprint Backlog </a:t>
            </a:r>
            <a:r>
              <a:rPr lang="en-US" sz="1400" b="1" kern="100">
                <a:effectLst/>
                <a:latin typeface="Calibri" panose="020F0502020204030204" pitchFamily="34" charset="0"/>
                <a:ea typeface="Calibri" panose="020F0502020204030204" pitchFamily="34" charset="0"/>
                <a:cs typeface="Times New Roman" panose="02020603050405020304" pitchFamily="18" charset="0"/>
              </a:rPr>
              <a:t>/ </a:t>
            </a:r>
            <a:r>
              <a:rPr lang="en-US" sz="1400" b="1" kern="10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Burndown Chart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Sprint #: ______________________________</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b="1" kern="100">
                <a:latin typeface="Calibri" panose="020F0502020204030204" pitchFamily="34" charset="0"/>
                <a:ea typeface="Calibri" panose="020F0502020204030204" pitchFamily="34" charset="0"/>
                <a:cs typeface="Times New Roman" panose="02020603050405020304" pitchFamily="18" charset="0"/>
              </a:rPr>
              <a:t>Team: ________________________________</a:t>
            </a:r>
            <a:endParaRPr lang="en-US"/>
          </a:p>
        </p:txBody>
      </p:sp>
      <p:sp>
        <p:nvSpPr>
          <p:cNvPr id="5" name="TextBox 4">
            <a:extLst>
              <a:ext uri="{FF2B5EF4-FFF2-40B4-BE49-F238E27FC236}">
                <a16:creationId xmlns:a16="http://schemas.microsoft.com/office/drawing/2014/main" id="{D4ABD6CD-B5D8-9FBB-87A8-FBC9804287F8}"/>
              </a:ext>
            </a:extLst>
          </p:cNvPr>
          <p:cNvSpPr txBox="1"/>
          <p:nvPr/>
        </p:nvSpPr>
        <p:spPr>
          <a:xfrm>
            <a:off x="3740488" y="448483"/>
            <a:ext cx="3734873" cy="1307089"/>
          </a:xfrm>
          <a:prstGeom prst="rect">
            <a:avLst/>
          </a:prstGeom>
          <a:noFill/>
        </p:spPr>
        <p:txBody>
          <a:bodyPr wrap="square" rtlCol="0">
            <a:spAutoFit/>
          </a:bodyPr>
          <a:lstStyle/>
          <a:p>
            <a:pPr marL="0" marR="0">
              <a:lnSpc>
                <a:spcPct val="107000"/>
              </a:lnSpc>
              <a:spcBef>
                <a:spcPts val="0"/>
              </a:spcBef>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Team Members: _______________________</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_____________________________________</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_____________________________________</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graphicFrame>
        <p:nvGraphicFramePr>
          <p:cNvPr id="2" name="Table 1">
            <a:extLst>
              <a:ext uri="{FF2B5EF4-FFF2-40B4-BE49-F238E27FC236}">
                <a16:creationId xmlns:a16="http://schemas.microsoft.com/office/drawing/2014/main" id="{8248FA50-8F0A-F966-61FF-064E2A5067D9}"/>
              </a:ext>
            </a:extLst>
          </p:cNvPr>
          <p:cNvGraphicFramePr>
            <a:graphicFrameLocks noGrp="1"/>
          </p:cNvGraphicFramePr>
          <p:nvPr/>
        </p:nvGraphicFramePr>
        <p:xfrm>
          <a:off x="129209" y="5542998"/>
          <a:ext cx="7239000" cy="3622040"/>
        </p:xfrm>
        <a:graphic>
          <a:graphicData uri="http://schemas.openxmlformats.org/drawingml/2006/table">
            <a:tbl>
              <a:tblPr firstRow="1" bandRow="1">
                <a:tableStyleId>{9BCC4A85-E70C-463E-98D4-85A40B6CA4D1}</a:tableStyleId>
              </a:tblPr>
              <a:tblGrid>
                <a:gridCol w="4350026">
                  <a:extLst>
                    <a:ext uri="{9D8B030D-6E8A-4147-A177-3AD203B41FA5}">
                      <a16:colId xmlns:a16="http://schemas.microsoft.com/office/drawing/2014/main" val="1547059647"/>
                    </a:ext>
                  </a:extLst>
                </a:gridCol>
                <a:gridCol w="2888974">
                  <a:extLst>
                    <a:ext uri="{9D8B030D-6E8A-4147-A177-3AD203B41FA5}">
                      <a16:colId xmlns:a16="http://schemas.microsoft.com/office/drawing/2014/main" val="2633689648"/>
                    </a:ext>
                  </a:extLst>
                </a:gridCol>
              </a:tblGrid>
              <a:tr h="223906">
                <a:tc>
                  <a:txBody>
                    <a:bodyPr/>
                    <a:lstStyle/>
                    <a:p>
                      <a:pPr marL="285750" indent="-285750">
                        <a:buFont typeface="Arial" panose="020B0604020202020204" pitchFamily="34" charset="0"/>
                        <a:buChar char="•"/>
                      </a:pPr>
                      <a:endParaRPr lang="en-US" sz="1000"/>
                    </a:p>
                  </a:txBody>
                  <a:tcPr/>
                </a:tc>
                <a:tc>
                  <a:txBody>
                    <a:bodyPr/>
                    <a:lstStyle/>
                    <a:p>
                      <a:pPr marL="285750" indent="-285750">
                        <a:buFont typeface="Arial" panose="020B0604020202020204" pitchFamily="34" charset="0"/>
                        <a:buChar char="•"/>
                      </a:pPr>
                      <a:endParaRPr lang="en-US" sz="1000"/>
                    </a:p>
                  </a:txBody>
                  <a:tcPr>
                    <a:solidFill>
                      <a:schemeClr val="accent2">
                        <a:lumMod val="20000"/>
                        <a:lumOff val="80000"/>
                      </a:schemeClr>
                    </a:solidFill>
                  </a:tcPr>
                </a:tc>
                <a:extLst>
                  <a:ext uri="{0D108BD9-81ED-4DB2-BD59-A6C34878D82A}">
                    <a16:rowId xmlns:a16="http://schemas.microsoft.com/office/drawing/2014/main" val="1388938244"/>
                  </a:ext>
                </a:extLst>
              </a:tr>
              <a:tr h="234950">
                <a:tc>
                  <a:txBody>
                    <a:bodyPr/>
                    <a:lstStyle/>
                    <a:p>
                      <a:pPr marL="285750" indent="-285750">
                        <a:buFont typeface="Arial" panose="020B0604020202020204" pitchFamily="34" charset="0"/>
                        <a:buChar char="•"/>
                      </a:pPr>
                      <a:endParaRPr lang="en-US" sz="1000"/>
                    </a:p>
                  </a:txBody>
                  <a:tcPr/>
                </a:tc>
                <a:tc>
                  <a:txBody>
                    <a:bodyPr/>
                    <a:lstStyle/>
                    <a:p>
                      <a:pPr marL="285750" indent="-285750">
                        <a:buFont typeface="Arial" panose="020B0604020202020204" pitchFamily="34" charset="0"/>
                        <a:buChar char="•"/>
                      </a:pPr>
                      <a:endParaRPr lang="en-US" sz="1000"/>
                    </a:p>
                  </a:txBody>
                  <a:tcPr>
                    <a:solidFill>
                      <a:schemeClr val="accent2">
                        <a:lumMod val="20000"/>
                        <a:lumOff val="80000"/>
                      </a:schemeClr>
                    </a:solidFill>
                  </a:tcPr>
                </a:tc>
                <a:extLst>
                  <a:ext uri="{0D108BD9-81ED-4DB2-BD59-A6C34878D82A}">
                    <a16:rowId xmlns:a16="http://schemas.microsoft.com/office/drawing/2014/main" val="3273366260"/>
                  </a:ext>
                </a:extLst>
              </a:tr>
              <a:tr h="234950">
                <a:tc>
                  <a:txBody>
                    <a:bodyPr/>
                    <a:lstStyle/>
                    <a:p>
                      <a:pPr marL="285750" indent="-285750">
                        <a:buFont typeface="Arial" panose="020B0604020202020204" pitchFamily="34" charset="0"/>
                        <a:buChar char="•"/>
                      </a:pPr>
                      <a:endParaRPr lang="en-US" sz="1000"/>
                    </a:p>
                  </a:txBody>
                  <a:tcPr/>
                </a:tc>
                <a:tc>
                  <a:txBody>
                    <a:bodyPr/>
                    <a:lstStyle/>
                    <a:p>
                      <a:pPr marL="285750" indent="-285750">
                        <a:buFont typeface="Arial" panose="020B0604020202020204" pitchFamily="34" charset="0"/>
                        <a:buChar char="•"/>
                      </a:pPr>
                      <a:endParaRPr lang="en-US" sz="1000"/>
                    </a:p>
                  </a:txBody>
                  <a:tcPr>
                    <a:solidFill>
                      <a:schemeClr val="accent2">
                        <a:lumMod val="20000"/>
                        <a:lumOff val="80000"/>
                      </a:schemeClr>
                    </a:solidFill>
                  </a:tcPr>
                </a:tc>
                <a:extLst>
                  <a:ext uri="{0D108BD9-81ED-4DB2-BD59-A6C34878D82A}">
                    <a16:rowId xmlns:a16="http://schemas.microsoft.com/office/drawing/2014/main" val="782292605"/>
                  </a:ext>
                </a:extLst>
              </a:tr>
              <a:tr h="234950">
                <a:tc>
                  <a:txBody>
                    <a:bodyPr/>
                    <a:lstStyle/>
                    <a:p>
                      <a:pPr marL="285750" indent="-285750">
                        <a:buFont typeface="Arial" panose="020B0604020202020204" pitchFamily="34" charset="0"/>
                        <a:buChar char="•"/>
                      </a:pPr>
                      <a:endParaRPr lang="en-US" sz="1000"/>
                    </a:p>
                  </a:txBody>
                  <a:tcPr/>
                </a:tc>
                <a:tc>
                  <a:txBody>
                    <a:bodyPr/>
                    <a:lstStyle/>
                    <a:p>
                      <a:pPr marL="285750" indent="-285750">
                        <a:buFont typeface="Arial" panose="020B0604020202020204" pitchFamily="34" charset="0"/>
                        <a:buChar char="•"/>
                      </a:pPr>
                      <a:endParaRPr lang="en-US" sz="1000"/>
                    </a:p>
                  </a:txBody>
                  <a:tcPr>
                    <a:solidFill>
                      <a:schemeClr val="accent2">
                        <a:lumMod val="20000"/>
                        <a:lumOff val="80000"/>
                      </a:schemeClr>
                    </a:solidFill>
                  </a:tcPr>
                </a:tc>
                <a:extLst>
                  <a:ext uri="{0D108BD9-81ED-4DB2-BD59-A6C34878D82A}">
                    <a16:rowId xmlns:a16="http://schemas.microsoft.com/office/drawing/2014/main" val="2135365452"/>
                  </a:ext>
                </a:extLst>
              </a:tr>
              <a:tr h="234950">
                <a:tc>
                  <a:txBody>
                    <a:bodyPr/>
                    <a:lstStyle/>
                    <a:p>
                      <a:pPr marL="285750" indent="-285750">
                        <a:buFont typeface="Arial" panose="020B0604020202020204" pitchFamily="34" charset="0"/>
                        <a:buChar char="•"/>
                      </a:pPr>
                      <a:endParaRPr lang="en-US" sz="1000"/>
                    </a:p>
                  </a:txBody>
                  <a:tcPr/>
                </a:tc>
                <a:tc>
                  <a:txBody>
                    <a:bodyPr/>
                    <a:lstStyle/>
                    <a:p>
                      <a:pPr marL="285750" indent="-285750">
                        <a:buFont typeface="Arial" panose="020B0604020202020204" pitchFamily="34" charset="0"/>
                        <a:buChar char="•"/>
                      </a:pPr>
                      <a:endParaRPr lang="en-US" sz="1000"/>
                    </a:p>
                  </a:txBody>
                  <a:tcPr>
                    <a:solidFill>
                      <a:schemeClr val="accent2">
                        <a:lumMod val="20000"/>
                        <a:lumOff val="80000"/>
                      </a:schemeClr>
                    </a:solidFill>
                  </a:tcPr>
                </a:tc>
                <a:extLst>
                  <a:ext uri="{0D108BD9-81ED-4DB2-BD59-A6C34878D82A}">
                    <a16:rowId xmlns:a16="http://schemas.microsoft.com/office/drawing/2014/main" val="2709929562"/>
                  </a:ext>
                </a:extLst>
              </a:tr>
              <a:tr h="234950">
                <a:tc>
                  <a:txBody>
                    <a:bodyPr/>
                    <a:lstStyle/>
                    <a:p>
                      <a:pPr marL="285750" indent="-285750">
                        <a:buFont typeface="Arial" panose="020B0604020202020204" pitchFamily="34" charset="0"/>
                        <a:buChar char="•"/>
                      </a:pPr>
                      <a:endParaRPr lang="en-US" sz="1000"/>
                    </a:p>
                  </a:txBody>
                  <a:tcPr/>
                </a:tc>
                <a:tc>
                  <a:txBody>
                    <a:bodyPr/>
                    <a:lstStyle/>
                    <a:p>
                      <a:pPr marL="285750" indent="-285750">
                        <a:buFont typeface="Arial" panose="020B0604020202020204" pitchFamily="34" charset="0"/>
                        <a:buChar char="•"/>
                      </a:pPr>
                      <a:endParaRPr lang="en-US" sz="1000"/>
                    </a:p>
                  </a:txBody>
                  <a:tcPr>
                    <a:solidFill>
                      <a:schemeClr val="accent2">
                        <a:lumMod val="20000"/>
                        <a:lumOff val="80000"/>
                      </a:schemeClr>
                    </a:solidFill>
                  </a:tcPr>
                </a:tc>
                <a:extLst>
                  <a:ext uri="{0D108BD9-81ED-4DB2-BD59-A6C34878D82A}">
                    <a16:rowId xmlns:a16="http://schemas.microsoft.com/office/drawing/2014/main" val="3181956942"/>
                  </a:ext>
                </a:extLst>
              </a:tr>
              <a:tr h="234950">
                <a:tc>
                  <a:txBody>
                    <a:bodyPr/>
                    <a:lstStyle/>
                    <a:p>
                      <a:pPr marL="285750" indent="-285750">
                        <a:buFont typeface="Arial" panose="020B0604020202020204" pitchFamily="34" charset="0"/>
                        <a:buChar char="•"/>
                      </a:pPr>
                      <a:endParaRPr lang="en-US" sz="1000"/>
                    </a:p>
                  </a:txBody>
                  <a:tcPr/>
                </a:tc>
                <a:tc>
                  <a:txBody>
                    <a:bodyPr/>
                    <a:lstStyle/>
                    <a:p>
                      <a:pPr marL="285750" indent="-285750">
                        <a:buFont typeface="Arial" panose="020B0604020202020204" pitchFamily="34" charset="0"/>
                        <a:buChar char="•"/>
                      </a:pPr>
                      <a:endParaRPr lang="en-US" sz="1000"/>
                    </a:p>
                  </a:txBody>
                  <a:tcPr>
                    <a:solidFill>
                      <a:schemeClr val="accent2">
                        <a:lumMod val="20000"/>
                        <a:lumOff val="80000"/>
                      </a:schemeClr>
                    </a:solidFill>
                  </a:tcPr>
                </a:tc>
                <a:extLst>
                  <a:ext uri="{0D108BD9-81ED-4DB2-BD59-A6C34878D82A}">
                    <a16:rowId xmlns:a16="http://schemas.microsoft.com/office/drawing/2014/main" val="301379601"/>
                  </a:ext>
                </a:extLst>
              </a:tr>
              <a:tr h="234950">
                <a:tc>
                  <a:txBody>
                    <a:bodyPr/>
                    <a:lstStyle/>
                    <a:p>
                      <a:pPr marL="285750" indent="-285750">
                        <a:buFont typeface="Arial" panose="020B0604020202020204" pitchFamily="34" charset="0"/>
                        <a:buChar char="•"/>
                      </a:pPr>
                      <a:endParaRPr lang="en-US" sz="1000"/>
                    </a:p>
                  </a:txBody>
                  <a:tcPr/>
                </a:tc>
                <a:tc>
                  <a:txBody>
                    <a:bodyPr/>
                    <a:lstStyle/>
                    <a:p>
                      <a:pPr marL="285750" indent="-285750">
                        <a:buFont typeface="Arial" panose="020B0604020202020204" pitchFamily="34" charset="0"/>
                        <a:buChar char="•"/>
                      </a:pPr>
                      <a:endParaRPr lang="en-US" sz="1000"/>
                    </a:p>
                  </a:txBody>
                  <a:tcPr>
                    <a:solidFill>
                      <a:schemeClr val="accent2">
                        <a:lumMod val="20000"/>
                        <a:lumOff val="80000"/>
                      </a:schemeClr>
                    </a:solidFill>
                  </a:tcPr>
                </a:tc>
                <a:extLst>
                  <a:ext uri="{0D108BD9-81ED-4DB2-BD59-A6C34878D82A}">
                    <a16:rowId xmlns:a16="http://schemas.microsoft.com/office/drawing/2014/main" val="4175536376"/>
                  </a:ext>
                </a:extLst>
              </a:tr>
              <a:tr h="234950">
                <a:tc>
                  <a:txBody>
                    <a:bodyPr/>
                    <a:lstStyle/>
                    <a:p>
                      <a:pPr marL="285750" indent="-285750">
                        <a:buFont typeface="Arial" panose="020B0604020202020204" pitchFamily="34" charset="0"/>
                        <a:buChar char="•"/>
                      </a:pPr>
                      <a:endParaRPr lang="en-US" sz="1000"/>
                    </a:p>
                  </a:txBody>
                  <a:tcPr/>
                </a:tc>
                <a:tc>
                  <a:txBody>
                    <a:bodyPr/>
                    <a:lstStyle/>
                    <a:p>
                      <a:pPr marL="285750" indent="-285750">
                        <a:buFont typeface="Arial" panose="020B0604020202020204" pitchFamily="34" charset="0"/>
                        <a:buChar char="•"/>
                      </a:pPr>
                      <a:endParaRPr lang="en-US" sz="1000"/>
                    </a:p>
                  </a:txBody>
                  <a:tcPr>
                    <a:solidFill>
                      <a:schemeClr val="accent2">
                        <a:lumMod val="20000"/>
                        <a:lumOff val="80000"/>
                      </a:schemeClr>
                    </a:solidFill>
                  </a:tcPr>
                </a:tc>
                <a:extLst>
                  <a:ext uri="{0D108BD9-81ED-4DB2-BD59-A6C34878D82A}">
                    <a16:rowId xmlns:a16="http://schemas.microsoft.com/office/drawing/2014/main" val="3683324490"/>
                  </a:ext>
                </a:extLst>
              </a:tr>
              <a:tr h="234950">
                <a:tc>
                  <a:txBody>
                    <a:bodyPr/>
                    <a:lstStyle/>
                    <a:p>
                      <a:pPr marL="285750" indent="-285750">
                        <a:buFont typeface="Arial" panose="020B0604020202020204" pitchFamily="34" charset="0"/>
                        <a:buChar char="•"/>
                      </a:pPr>
                      <a:endParaRPr lang="en-US" sz="1000"/>
                    </a:p>
                  </a:txBody>
                  <a:tcPr/>
                </a:tc>
                <a:tc>
                  <a:txBody>
                    <a:bodyPr/>
                    <a:lstStyle/>
                    <a:p>
                      <a:pPr marL="285750" indent="-285750">
                        <a:buFont typeface="Arial" panose="020B0604020202020204" pitchFamily="34" charset="0"/>
                        <a:buChar char="•"/>
                      </a:pPr>
                      <a:endParaRPr lang="en-US" sz="1000"/>
                    </a:p>
                  </a:txBody>
                  <a:tcPr>
                    <a:solidFill>
                      <a:schemeClr val="accent2">
                        <a:lumMod val="20000"/>
                        <a:lumOff val="80000"/>
                      </a:schemeClr>
                    </a:solidFill>
                  </a:tcPr>
                </a:tc>
                <a:extLst>
                  <a:ext uri="{0D108BD9-81ED-4DB2-BD59-A6C34878D82A}">
                    <a16:rowId xmlns:a16="http://schemas.microsoft.com/office/drawing/2014/main" val="3825571103"/>
                  </a:ext>
                </a:extLst>
              </a:tr>
              <a:tr h="234950">
                <a:tc>
                  <a:txBody>
                    <a:bodyPr/>
                    <a:lstStyle/>
                    <a:p>
                      <a:pPr marL="285750" indent="-285750">
                        <a:buFont typeface="Arial" panose="020B0604020202020204" pitchFamily="34" charset="0"/>
                        <a:buChar char="•"/>
                      </a:pPr>
                      <a:endParaRPr lang="en-US" sz="1000"/>
                    </a:p>
                  </a:txBody>
                  <a:tcPr/>
                </a:tc>
                <a:tc>
                  <a:txBody>
                    <a:bodyPr/>
                    <a:lstStyle/>
                    <a:p>
                      <a:pPr marL="285750" indent="-285750">
                        <a:buFont typeface="Arial" panose="020B0604020202020204" pitchFamily="34" charset="0"/>
                        <a:buChar char="•"/>
                      </a:pPr>
                      <a:endParaRPr lang="en-US" sz="1000"/>
                    </a:p>
                  </a:txBody>
                  <a:tcPr>
                    <a:solidFill>
                      <a:schemeClr val="accent2">
                        <a:lumMod val="20000"/>
                        <a:lumOff val="80000"/>
                      </a:schemeClr>
                    </a:solidFill>
                  </a:tcPr>
                </a:tc>
                <a:extLst>
                  <a:ext uri="{0D108BD9-81ED-4DB2-BD59-A6C34878D82A}">
                    <a16:rowId xmlns:a16="http://schemas.microsoft.com/office/drawing/2014/main" val="1964421471"/>
                  </a:ext>
                </a:extLst>
              </a:tr>
              <a:tr h="234950">
                <a:tc>
                  <a:txBody>
                    <a:bodyPr/>
                    <a:lstStyle/>
                    <a:p>
                      <a:pPr marL="285750" indent="-285750">
                        <a:buFont typeface="Arial" panose="020B0604020202020204" pitchFamily="34" charset="0"/>
                        <a:buChar char="•"/>
                      </a:pPr>
                      <a:endParaRPr lang="en-US" sz="900"/>
                    </a:p>
                  </a:txBody>
                  <a:tcPr/>
                </a:tc>
                <a:tc>
                  <a:txBody>
                    <a:bodyPr/>
                    <a:lstStyle/>
                    <a:p>
                      <a:pPr marL="285750" indent="-285750">
                        <a:buFont typeface="Arial" panose="020B0604020202020204" pitchFamily="34" charset="0"/>
                        <a:buChar char="•"/>
                      </a:pPr>
                      <a:endParaRPr lang="en-US" sz="900"/>
                    </a:p>
                  </a:txBody>
                  <a:tcPr>
                    <a:solidFill>
                      <a:schemeClr val="accent2">
                        <a:lumMod val="20000"/>
                        <a:lumOff val="80000"/>
                      </a:schemeClr>
                    </a:solidFill>
                  </a:tcPr>
                </a:tc>
                <a:extLst>
                  <a:ext uri="{0D108BD9-81ED-4DB2-BD59-A6C34878D82A}">
                    <a16:rowId xmlns:a16="http://schemas.microsoft.com/office/drawing/2014/main" val="391149856"/>
                  </a:ext>
                </a:extLst>
              </a:tr>
              <a:tr h="234950">
                <a:tc>
                  <a:txBody>
                    <a:bodyPr/>
                    <a:lstStyle/>
                    <a:p>
                      <a:pPr marL="285750" indent="-285750">
                        <a:buFont typeface="Arial" panose="020B0604020202020204" pitchFamily="34" charset="0"/>
                        <a:buChar char="•"/>
                      </a:pPr>
                      <a:endParaRPr lang="en-US" sz="900"/>
                    </a:p>
                  </a:txBody>
                  <a:tcPr/>
                </a:tc>
                <a:tc>
                  <a:txBody>
                    <a:bodyPr/>
                    <a:lstStyle/>
                    <a:p>
                      <a:pPr marL="285750" indent="-285750">
                        <a:buFont typeface="Arial" panose="020B0604020202020204" pitchFamily="34" charset="0"/>
                        <a:buChar char="•"/>
                      </a:pPr>
                      <a:endParaRPr lang="en-US" sz="900"/>
                    </a:p>
                  </a:txBody>
                  <a:tcPr>
                    <a:solidFill>
                      <a:schemeClr val="accent2">
                        <a:lumMod val="20000"/>
                        <a:lumOff val="80000"/>
                      </a:schemeClr>
                    </a:solidFill>
                  </a:tcPr>
                </a:tc>
                <a:extLst>
                  <a:ext uri="{0D108BD9-81ED-4DB2-BD59-A6C34878D82A}">
                    <a16:rowId xmlns:a16="http://schemas.microsoft.com/office/drawing/2014/main" val="1022106990"/>
                  </a:ext>
                </a:extLst>
              </a:tr>
              <a:tr h="234950">
                <a:tc>
                  <a:txBody>
                    <a:bodyPr/>
                    <a:lstStyle/>
                    <a:p>
                      <a:pPr marL="285750" indent="-285750">
                        <a:buFont typeface="Arial" panose="020B0604020202020204" pitchFamily="34" charset="0"/>
                        <a:buChar char="•"/>
                      </a:pPr>
                      <a:endParaRPr lang="en-US" sz="900"/>
                    </a:p>
                  </a:txBody>
                  <a:tcPr/>
                </a:tc>
                <a:tc>
                  <a:txBody>
                    <a:bodyPr/>
                    <a:lstStyle/>
                    <a:p>
                      <a:pPr marL="285750" indent="-285750">
                        <a:buFont typeface="Arial" panose="020B0604020202020204" pitchFamily="34" charset="0"/>
                        <a:buChar char="•"/>
                      </a:pPr>
                      <a:endParaRPr lang="en-US" sz="900"/>
                    </a:p>
                  </a:txBody>
                  <a:tcPr>
                    <a:solidFill>
                      <a:schemeClr val="accent2">
                        <a:lumMod val="20000"/>
                        <a:lumOff val="80000"/>
                      </a:schemeClr>
                    </a:solidFill>
                  </a:tcPr>
                </a:tc>
                <a:extLst>
                  <a:ext uri="{0D108BD9-81ED-4DB2-BD59-A6C34878D82A}">
                    <a16:rowId xmlns:a16="http://schemas.microsoft.com/office/drawing/2014/main" val="2164726547"/>
                  </a:ext>
                </a:extLst>
              </a:tr>
              <a:tr h="234950">
                <a:tc>
                  <a:txBody>
                    <a:bodyPr/>
                    <a:lstStyle/>
                    <a:p>
                      <a:pPr marL="285750" indent="-285750">
                        <a:buFont typeface="Arial" panose="020B0604020202020204" pitchFamily="34" charset="0"/>
                        <a:buChar char="•"/>
                      </a:pPr>
                      <a:endParaRPr lang="en-US" sz="900"/>
                    </a:p>
                  </a:txBody>
                  <a:tcPr/>
                </a:tc>
                <a:tc>
                  <a:txBody>
                    <a:bodyPr/>
                    <a:lstStyle/>
                    <a:p>
                      <a:pPr marL="285750" indent="-285750">
                        <a:buFont typeface="Arial" panose="020B0604020202020204" pitchFamily="34" charset="0"/>
                        <a:buChar char="•"/>
                      </a:pPr>
                      <a:endParaRPr lang="en-US" sz="900"/>
                    </a:p>
                  </a:txBody>
                  <a:tcPr>
                    <a:solidFill>
                      <a:schemeClr val="accent2">
                        <a:lumMod val="20000"/>
                        <a:lumOff val="80000"/>
                      </a:schemeClr>
                    </a:solidFill>
                  </a:tcPr>
                </a:tc>
                <a:extLst>
                  <a:ext uri="{0D108BD9-81ED-4DB2-BD59-A6C34878D82A}">
                    <a16:rowId xmlns:a16="http://schemas.microsoft.com/office/drawing/2014/main" val="2811165374"/>
                  </a:ext>
                </a:extLst>
              </a:tr>
            </a:tbl>
          </a:graphicData>
        </a:graphic>
      </p:graphicFrame>
      <p:graphicFrame>
        <p:nvGraphicFramePr>
          <p:cNvPr id="6" name="Table 5">
            <a:extLst>
              <a:ext uri="{FF2B5EF4-FFF2-40B4-BE49-F238E27FC236}">
                <a16:creationId xmlns:a16="http://schemas.microsoft.com/office/drawing/2014/main" id="{37534AB4-6AE1-E63F-E1B9-F5F4E5AD7633}"/>
              </a:ext>
            </a:extLst>
          </p:cNvPr>
          <p:cNvGraphicFramePr>
            <a:graphicFrameLocks noGrp="1"/>
          </p:cNvGraphicFramePr>
          <p:nvPr/>
        </p:nvGraphicFramePr>
        <p:xfrm>
          <a:off x="261730" y="1778000"/>
          <a:ext cx="6920948" cy="2011680"/>
        </p:xfrm>
        <a:graphic>
          <a:graphicData uri="http://schemas.openxmlformats.org/drawingml/2006/table">
            <a:tbl>
              <a:tblPr firstRow="1" bandRow="1">
                <a:tableStyleId>{9BCC4A85-E70C-463E-98D4-85A40B6CA4D1}</a:tableStyleId>
              </a:tblPr>
              <a:tblGrid>
                <a:gridCol w="6920948">
                  <a:extLst>
                    <a:ext uri="{9D8B030D-6E8A-4147-A177-3AD203B41FA5}">
                      <a16:colId xmlns:a16="http://schemas.microsoft.com/office/drawing/2014/main" val="215387133"/>
                    </a:ext>
                  </a:extLst>
                </a:gridCol>
              </a:tblGrid>
              <a:tr h="249859">
                <a:tc>
                  <a:txBody>
                    <a:bodyPr/>
                    <a:lstStyle/>
                    <a:p>
                      <a:endParaRPr lang="en-US" sz="1050"/>
                    </a:p>
                  </a:txBody>
                  <a:tcPr/>
                </a:tc>
                <a:extLst>
                  <a:ext uri="{0D108BD9-81ED-4DB2-BD59-A6C34878D82A}">
                    <a16:rowId xmlns:a16="http://schemas.microsoft.com/office/drawing/2014/main" val="1106189894"/>
                  </a:ext>
                </a:extLst>
              </a:tr>
              <a:tr h="249859">
                <a:tc>
                  <a:txBody>
                    <a:bodyPr/>
                    <a:lstStyle/>
                    <a:p>
                      <a:endParaRPr lang="en-US" sz="1050"/>
                    </a:p>
                  </a:txBody>
                  <a:tcPr/>
                </a:tc>
                <a:extLst>
                  <a:ext uri="{0D108BD9-81ED-4DB2-BD59-A6C34878D82A}">
                    <a16:rowId xmlns:a16="http://schemas.microsoft.com/office/drawing/2014/main" val="1955771847"/>
                  </a:ext>
                </a:extLst>
              </a:tr>
              <a:tr h="249859">
                <a:tc>
                  <a:txBody>
                    <a:bodyPr/>
                    <a:lstStyle/>
                    <a:p>
                      <a:endParaRPr lang="en-US" sz="1050"/>
                    </a:p>
                  </a:txBody>
                  <a:tcPr/>
                </a:tc>
                <a:extLst>
                  <a:ext uri="{0D108BD9-81ED-4DB2-BD59-A6C34878D82A}">
                    <a16:rowId xmlns:a16="http://schemas.microsoft.com/office/drawing/2014/main" val="363489330"/>
                  </a:ext>
                </a:extLst>
              </a:tr>
              <a:tr h="249859">
                <a:tc>
                  <a:txBody>
                    <a:bodyPr/>
                    <a:lstStyle/>
                    <a:p>
                      <a:endParaRPr lang="en-US" sz="1050"/>
                    </a:p>
                  </a:txBody>
                  <a:tcPr/>
                </a:tc>
                <a:extLst>
                  <a:ext uri="{0D108BD9-81ED-4DB2-BD59-A6C34878D82A}">
                    <a16:rowId xmlns:a16="http://schemas.microsoft.com/office/drawing/2014/main" val="2624849844"/>
                  </a:ext>
                </a:extLst>
              </a:tr>
              <a:tr h="249859">
                <a:tc>
                  <a:txBody>
                    <a:bodyPr/>
                    <a:lstStyle/>
                    <a:p>
                      <a:endParaRPr lang="en-US" sz="1050"/>
                    </a:p>
                  </a:txBody>
                  <a:tcPr/>
                </a:tc>
                <a:extLst>
                  <a:ext uri="{0D108BD9-81ED-4DB2-BD59-A6C34878D82A}">
                    <a16:rowId xmlns:a16="http://schemas.microsoft.com/office/drawing/2014/main" val="1447872101"/>
                  </a:ext>
                </a:extLst>
              </a:tr>
              <a:tr h="249859">
                <a:tc>
                  <a:txBody>
                    <a:bodyPr/>
                    <a:lstStyle/>
                    <a:p>
                      <a:endParaRPr lang="en-US" sz="1050"/>
                    </a:p>
                  </a:txBody>
                  <a:tcPr/>
                </a:tc>
                <a:extLst>
                  <a:ext uri="{0D108BD9-81ED-4DB2-BD59-A6C34878D82A}">
                    <a16:rowId xmlns:a16="http://schemas.microsoft.com/office/drawing/2014/main" val="784364806"/>
                  </a:ext>
                </a:extLst>
              </a:tr>
              <a:tr h="249859">
                <a:tc>
                  <a:txBody>
                    <a:bodyPr/>
                    <a:lstStyle/>
                    <a:p>
                      <a:endParaRPr lang="en-US" sz="1050"/>
                    </a:p>
                  </a:txBody>
                  <a:tcPr/>
                </a:tc>
                <a:extLst>
                  <a:ext uri="{0D108BD9-81ED-4DB2-BD59-A6C34878D82A}">
                    <a16:rowId xmlns:a16="http://schemas.microsoft.com/office/drawing/2014/main" val="244526457"/>
                  </a:ext>
                </a:extLst>
              </a:tr>
              <a:tr h="249859">
                <a:tc>
                  <a:txBody>
                    <a:bodyPr/>
                    <a:lstStyle/>
                    <a:p>
                      <a:endParaRPr lang="en-US" sz="1050"/>
                    </a:p>
                  </a:txBody>
                  <a:tcPr/>
                </a:tc>
                <a:extLst>
                  <a:ext uri="{0D108BD9-81ED-4DB2-BD59-A6C34878D82A}">
                    <a16:rowId xmlns:a16="http://schemas.microsoft.com/office/drawing/2014/main" val="2294818197"/>
                  </a:ext>
                </a:extLst>
              </a:tr>
            </a:tbl>
          </a:graphicData>
        </a:graphic>
      </p:graphicFrame>
      <p:sp>
        <p:nvSpPr>
          <p:cNvPr id="7" name="TextBox 6">
            <a:extLst>
              <a:ext uri="{FF2B5EF4-FFF2-40B4-BE49-F238E27FC236}">
                <a16:creationId xmlns:a16="http://schemas.microsoft.com/office/drawing/2014/main" id="{FAA624AB-D977-AFF8-9B7E-92FF08E0F4EE}"/>
              </a:ext>
            </a:extLst>
          </p:cNvPr>
          <p:cNvSpPr txBox="1">
            <a:spLocks/>
          </p:cNvSpPr>
          <p:nvPr/>
        </p:nvSpPr>
        <p:spPr>
          <a:xfrm>
            <a:off x="145773" y="4055164"/>
            <a:ext cx="7222434" cy="761747"/>
          </a:xfrm>
          <a:prstGeom prst="rect">
            <a:avLst/>
          </a:prstGeom>
          <a:noFill/>
        </p:spPr>
        <p:txBody>
          <a:bodyPr wrap="square" rtlCol="0">
            <a:spAutoFit/>
          </a:bodyPr>
          <a:lstStyle/>
          <a:p>
            <a:r>
              <a:rPr lang="en-US" sz="1450">
                <a:solidFill>
                  <a:schemeClr val="bg1">
                    <a:lumMod val="95000"/>
                  </a:schemeClr>
                </a:solidFill>
              </a:rPr>
              <a:t>____________________________________________________________________________________________________________________________________________________________________________________________________________</a:t>
            </a:r>
          </a:p>
        </p:txBody>
      </p:sp>
    </p:spTree>
    <p:extLst>
      <p:ext uri="{BB962C8B-B14F-4D97-AF65-F5344CB8AC3E}">
        <p14:creationId xmlns:p14="http://schemas.microsoft.com/office/powerpoint/2010/main" val="31002532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6741B-1221-400F-B96E-BADE65D6AF93}"/>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659E07A0-49E9-4F6C-9249-376B1CAEFDF2}"/>
              </a:ext>
            </a:extLst>
          </p:cNvPr>
          <p:cNvSpPr txBox="1"/>
          <p:nvPr/>
        </p:nvSpPr>
        <p:spPr>
          <a:xfrm>
            <a:off x="164892" y="9413823"/>
            <a:ext cx="7607508" cy="523220"/>
          </a:xfrm>
          <a:prstGeom prst="rect">
            <a:avLst/>
          </a:prstGeom>
          <a:noFill/>
        </p:spPr>
        <p:txBody>
          <a:bodyPr wrap="square" rtlCol="0">
            <a:spAutoFit/>
          </a:bodyPr>
          <a:lstStyle/>
          <a:p>
            <a:r>
              <a:rPr lang="en-US"/>
              <a:t>Project: Sprint Retrospective</a:t>
            </a:r>
          </a:p>
          <a:p>
            <a:r>
              <a:rPr lang="en-US"/>
              <a:t>Name: Abigail Way                                            Date:10/21/24                                       Page:46</a:t>
            </a:r>
          </a:p>
        </p:txBody>
      </p:sp>
    </p:spTree>
    <p:extLst>
      <p:ext uri="{BB962C8B-B14F-4D97-AF65-F5344CB8AC3E}">
        <p14:creationId xmlns:p14="http://schemas.microsoft.com/office/powerpoint/2010/main" val="38038561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F79874-D931-4D09-8683-610B8B052171}"/>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E033C0B9-1443-477C-A130-7FE15D5361DF}"/>
              </a:ext>
            </a:extLst>
          </p:cNvPr>
          <p:cNvSpPr txBox="1"/>
          <p:nvPr/>
        </p:nvSpPr>
        <p:spPr>
          <a:xfrm>
            <a:off x="164892" y="9413823"/>
            <a:ext cx="7607508" cy="523220"/>
          </a:xfrm>
          <a:prstGeom prst="rect">
            <a:avLst/>
          </a:prstGeom>
          <a:noFill/>
        </p:spPr>
        <p:txBody>
          <a:bodyPr wrap="square" rtlCol="0">
            <a:spAutoFit/>
          </a:bodyPr>
          <a:lstStyle/>
          <a:p>
            <a:r>
              <a:rPr lang="en-US"/>
              <a:t>Project: Sprint Plan</a:t>
            </a:r>
          </a:p>
          <a:p>
            <a:r>
              <a:rPr lang="en-US"/>
              <a:t>Name: Abigail Way                                            Date:10/21/24                                       Page: 47</a:t>
            </a:r>
          </a:p>
        </p:txBody>
      </p:sp>
    </p:spTree>
    <p:extLst>
      <p:ext uri="{BB962C8B-B14F-4D97-AF65-F5344CB8AC3E}">
        <p14:creationId xmlns:p14="http://schemas.microsoft.com/office/powerpoint/2010/main" val="12174946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19AA8E-2CDA-4B35-A14C-09D2C6008431}"/>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257B066B-06C8-4C89-B263-F6A872149677}"/>
              </a:ext>
            </a:extLst>
          </p:cNvPr>
          <p:cNvSpPr txBox="1"/>
          <p:nvPr/>
        </p:nvSpPr>
        <p:spPr>
          <a:xfrm>
            <a:off x="164892" y="9413823"/>
            <a:ext cx="7607508" cy="523220"/>
          </a:xfrm>
          <a:prstGeom prst="rect">
            <a:avLst/>
          </a:prstGeom>
          <a:noFill/>
        </p:spPr>
        <p:txBody>
          <a:bodyPr wrap="square" rtlCol="0">
            <a:spAutoFit/>
          </a:bodyPr>
          <a:lstStyle/>
          <a:p>
            <a:r>
              <a:rPr lang="en-US"/>
              <a:t>Project: Scrum Meeting</a:t>
            </a:r>
          </a:p>
          <a:p>
            <a:r>
              <a:rPr lang="en-US"/>
              <a:t>Name: Abigail Way                                            Date:10/21/24                                       Page: 48</a:t>
            </a:r>
          </a:p>
        </p:txBody>
      </p:sp>
    </p:spTree>
    <p:extLst>
      <p:ext uri="{BB962C8B-B14F-4D97-AF65-F5344CB8AC3E}">
        <p14:creationId xmlns:p14="http://schemas.microsoft.com/office/powerpoint/2010/main" val="18109118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F15A95-3C37-4C1D-AAA8-A92848BD6B83}"/>
              </a:ext>
            </a:extLst>
          </p:cNvPr>
          <p:cNvPicPr>
            <a:picLocks noChangeAspect="1"/>
          </p:cNvPicPr>
          <p:nvPr/>
        </p:nvPicPr>
        <p:blipFill>
          <a:blip r:embed="rId2"/>
          <a:stretch>
            <a:fillRect/>
          </a:stretch>
        </p:blipFill>
        <p:spPr>
          <a:xfrm>
            <a:off x="0" y="0"/>
            <a:ext cx="7772399" cy="10058400"/>
          </a:xfrm>
          <a:prstGeom prst="rect">
            <a:avLst/>
          </a:prstGeom>
        </p:spPr>
      </p:pic>
      <p:sp>
        <p:nvSpPr>
          <p:cNvPr id="4" name="TextBox 3">
            <a:extLst>
              <a:ext uri="{FF2B5EF4-FFF2-40B4-BE49-F238E27FC236}">
                <a16:creationId xmlns:a16="http://schemas.microsoft.com/office/drawing/2014/main" id="{CA47550B-E535-4760-B25E-963E3C584430}"/>
              </a:ext>
            </a:extLst>
          </p:cNvPr>
          <p:cNvSpPr txBox="1"/>
          <p:nvPr/>
        </p:nvSpPr>
        <p:spPr>
          <a:xfrm>
            <a:off x="164892" y="9413823"/>
            <a:ext cx="7607508" cy="523220"/>
          </a:xfrm>
          <a:prstGeom prst="rect">
            <a:avLst/>
          </a:prstGeom>
          <a:noFill/>
        </p:spPr>
        <p:txBody>
          <a:bodyPr wrap="square" rtlCol="0">
            <a:spAutoFit/>
          </a:bodyPr>
          <a:lstStyle/>
          <a:p>
            <a:r>
              <a:rPr lang="en-US"/>
              <a:t>Project: Scrum Meeting</a:t>
            </a:r>
          </a:p>
          <a:p>
            <a:r>
              <a:rPr lang="en-US"/>
              <a:t>Name: Abigail Way                                            Date:10/21/24                                       Page: 49</a:t>
            </a:r>
          </a:p>
        </p:txBody>
      </p:sp>
    </p:spTree>
    <p:extLst>
      <p:ext uri="{BB962C8B-B14F-4D97-AF65-F5344CB8AC3E}">
        <p14:creationId xmlns:p14="http://schemas.microsoft.com/office/powerpoint/2010/main" val="25162573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36655A-CAA6-49CC-A88B-92A3E0B96ABE}"/>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DAD67D72-955C-48E0-938C-83C3424DCD64}"/>
              </a:ext>
            </a:extLst>
          </p:cNvPr>
          <p:cNvSpPr txBox="1"/>
          <p:nvPr/>
        </p:nvSpPr>
        <p:spPr>
          <a:xfrm>
            <a:off x="164892" y="9413823"/>
            <a:ext cx="7607508" cy="523220"/>
          </a:xfrm>
          <a:prstGeom prst="rect">
            <a:avLst/>
          </a:prstGeom>
          <a:noFill/>
        </p:spPr>
        <p:txBody>
          <a:bodyPr wrap="square" rtlCol="0">
            <a:spAutoFit/>
          </a:bodyPr>
          <a:lstStyle/>
          <a:p>
            <a:r>
              <a:rPr lang="en-US"/>
              <a:t>Project: Scrum Meeting</a:t>
            </a:r>
          </a:p>
          <a:p>
            <a:r>
              <a:rPr lang="en-US"/>
              <a:t>Name: Abigail Way                                            Date:10/21/24                                       Page: 50</a:t>
            </a:r>
          </a:p>
        </p:txBody>
      </p:sp>
    </p:spTree>
    <p:extLst>
      <p:ext uri="{BB962C8B-B14F-4D97-AF65-F5344CB8AC3E}">
        <p14:creationId xmlns:p14="http://schemas.microsoft.com/office/powerpoint/2010/main" val="40832837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29FD6-0849-4E15-A2DB-A12506546DED}"/>
              </a:ext>
            </a:extLst>
          </p:cNvPr>
          <p:cNvPicPr>
            <a:picLocks noChangeAspect="1"/>
          </p:cNvPicPr>
          <p:nvPr/>
        </p:nvPicPr>
        <p:blipFill>
          <a:blip r:embed="rId2"/>
          <a:stretch>
            <a:fillRect/>
          </a:stretch>
        </p:blipFill>
        <p:spPr>
          <a:xfrm>
            <a:off x="0" y="0"/>
            <a:ext cx="7772400" cy="10058399"/>
          </a:xfrm>
          <a:prstGeom prst="rect">
            <a:avLst/>
          </a:prstGeom>
        </p:spPr>
      </p:pic>
      <p:sp>
        <p:nvSpPr>
          <p:cNvPr id="4" name="TextBox 3">
            <a:extLst>
              <a:ext uri="{FF2B5EF4-FFF2-40B4-BE49-F238E27FC236}">
                <a16:creationId xmlns:a16="http://schemas.microsoft.com/office/drawing/2014/main" id="{1E11A111-0574-449E-B891-028B4602E705}"/>
              </a:ext>
            </a:extLst>
          </p:cNvPr>
          <p:cNvSpPr txBox="1"/>
          <p:nvPr/>
        </p:nvSpPr>
        <p:spPr>
          <a:xfrm>
            <a:off x="164892" y="9413823"/>
            <a:ext cx="7607508" cy="523220"/>
          </a:xfrm>
          <a:prstGeom prst="rect">
            <a:avLst/>
          </a:prstGeom>
          <a:noFill/>
        </p:spPr>
        <p:txBody>
          <a:bodyPr wrap="square" rtlCol="0">
            <a:spAutoFit/>
          </a:bodyPr>
          <a:lstStyle/>
          <a:p>
            <a:r>
              <a:rPr lang="en-US"/>
              <a:t>Project: Scrum Meeting</a:t>
            </a:r>
          </a:p>
          <a:p>
            <a:r>
              <a:rPr lang="en-US"/>
              <a:t>Name: Abigail Way                                            Date:10/21/24                                       Page: 51</a:t>
            </a:r>
          </a:p>
        </p:txBody>
      </p:sp>
    </p:spTree>
    <p:extLst>
      <p:ext uri="{BB962C8B-B14F-4D97-AF65-F5344CB8AC3E}">
        <p14:creationId xmlns:p14="http://schemas.microsoft.com/office/powerpoint/2010/main" val="23863321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65E101-7D4B-4219-BA1D-F06B94F1E279}"/>
              </a:ext>
            </a:extLst>
          </p:cNvPr>
          <p:cNvPicPr>
            <a:picLocks noChangeAspect="1"/>
          </p:cNvPicPr>
          <p:nvPr/>
        </p:nvPicPr>
        <p:blipFill>
          <a:blip r:embed="rId2"/>
          <a:stretch>
            <a:fillRect/>
          </a:stretch>
        </p:blipFill>
        <p:spPr>
          <a:xfrm>
            <a:off x="12505" y="0"/>
            <a:ext cx="7747389" cy="10058400"/>
          </a:xfrm>
          <a:prstGeom prst="rect">
            <a:avLst/>
          </a:prstGeom>
        </p:spPr>
      </p:pic>
      <p:sp>
        <p:nvSpPr>
          <p:cNvPr id="4" name="TextBox 3">
            <a:extLst>
              <a:ext uri="{FF2B5EF4-FFF2-40B4-BE49-F238E27FC236}">
                <a16:creationId xmlns:a16="http://schemas.microsoft.com/office/drawing/2014/main" id="{50AFB76D-836B-47DC-BEC9-00664FA314D5}"/>
              </a:ext>
            </a:extLst>
          </p:cNvPr>
          <p:cNvSpPr txBox="1"/>
          <p:nvPr/>
        </p:nvSpPr>
        <p:spPr>
          <a:xfrm>
            <a:off x="164892" y="9413823"/>
            <a:ext cx="7607508" cy="523220"/>
          </a:xfrm>
          <a:prstGeom prst="rect">
            <a:avLst/>
          </a:prstGeom>
          <a:noFill/>
        </p:spPr>
        <p:txBody>
          <a:bodyPr wrap="square" rtlCol="0">
            <a:spAutoFit/>
          </a:bodyPr>
          <a:lstStyle/>
          <a:p>
            <a:r>
              <a:rPr lang="en-US"/>
              <a:t>Project: Scrum Meeting</a:t>
            </a:r>
          </a:p>
          <a:p>
            <a:r>
              <a:rPr lang="en-US"/>
              <a:t>Name: Abigail Way                                            Date:10/21/24                                       Page: 52</a:t>
            </a:r>
          </a:p>
        </p:txBody>
      </p:sp>
    </p:spTree>
    <p:extLst>
      <p:ext uri="{BB962C8B-B14F-4D97-AF65-F5344CB8AC3E}">
        <p14:creationId xmlns:p14="http://schemas.microsoft.com/office/powerpoint/2010/main" val="37333083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B2C0DB-BBAA-420F-B319-7DD8612EB638}"/>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03BCD066-2D24-46FE-9788-9864685175C2}"/>
              </a:ext>
            </a:extLst>
          </p:cNvPr>
          <p:cNvSpPr txBox="1"/>
          <p:nvPr/>
        </p:nvSpPr>
        <p:spPr>
          <a:xfrm>
            <a:off x="164892" y="9413823"/>
            <a:ext cx="7607508" cy="523220"/>
          </a:xfrm>
          <a:prstGeom prst="rect">
            <a:avLst/>
          </a:prstGeom>
          <a:noFill/>
        </p:spPr>
        <p:txBody>
          <a:bodyPr wrap="square" rtlCol="0">
            <a:spAutoFit/>
          </a:bodyPr>
          <a:lstStyle/>
          <a:p>
            <a:r>
              <a:rPr lang="en-US"/>
              <a:t>Project: Scrum Review</a:t>
            </a:r>
          </a:p>
          <a:p>
            <a:r>
              <a:rPr lang="en-US"/>
              <a:t>Name: Abigail Way                                            Date:10/21/24                                       Page: 53</a:t>
            </a:r>
          </a:p>
        </p:txBody>
      </p:sp>
    </p:spTree>
    <p:extLst>
      <p:ext uri="{BB962C8B-B14F-4D97-AF65-F5344CB8AC3E}">
        <p14:creationId xmlns:p14="http://schemas.microsoft.com/office/powerpoint/2010/main" val="27454949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5B250C-99D1-46EF-AA61-BF22109D5E6F}"/>
              </a:ext>
            </a:extLst>
          </p:cNvPr>
          <p:cNvPicPr>
            <a:picLocks noChangeAspect="1"/>
          </p:cNvPicPr>
          <p:nvPr/>
        </p:nvPicPr>
        <p:blipFill>
          <a:blip r:embed="rId2"/>
          <a:stretch>
            <a:fillRect/>
          </a:stretch>
        </p:blipFill>
        <p:spPr>
          <a:xfrm>
            <a:off x="0" y="0"/>
            <a:ext cx="7772400" cy="10058399"/>
          </a:xfrm>
          <a:prstGeom prst="rect">
            <a:avLst/>
          </a:prstGeom>
        </p:spPr>
      </p:pic>
      <p:sp>
        <p:nvSpPr>
          <p:cNvPr id="4" name="TextBox 3">
            <a:extLst>
              <a:ext uri="{FF2B5EF4-FFF2-40B4-BE49-F238E27FC236}">
                <a16:creationId xmlns:a16="http://schemas.microsoft.com/office/drawing/2014/main" id="{0AF38691-F3C9-4E68-A7AC-6F2B78491C6D}"/>
              </a:ext>
            </a:extLst>
          </p:cNvPr>
          <p:cNvSpPr txBox="1"/>
          <p:nvPr/>
        </p:nvSpPr>
        <p:spPr>
          <a:xfrm>
            <a:off x="164892" y="9413823"/>
            <a:ext cx="7607508" cy="523220"/>
          </a:xfrm>
          <a:prstGeom prst="rect">
            <a:avLst/>
          </a:prstGeom>
          <a:noFill/>
        </p:spPr>
        <p:txBody>
          <a:bodyPr wrap="square" rtlCol="0">
            <a:spAutoFit/>
          </a:bodyPr>
          <a:lstStyle/>
          <a:p>
            <a:r>
              <a:rPr lang="en-US"/>
              <a:t>Project: Sprint Retrospective</a:t>
            </a:r>
          </a:p>
          <a:p>
            <a:r>
              <a:rPr lang="en-US"/>
              <a:t>Name: Abigail Way                                            Date:10/21/24                                       Page: 54</a:t>
            </a:r>
          </a:p>
        </p:txBody>
      </p:sp>
    </p:spTree>
    <p:extLst>
      <p:ext uri="{BB962C8B-B14F-4D97-AF65-F5344CB8AC3E}">
        <p14:creationId xmlns:p14="http://schemas.microsoft.com/office/powerpoint/2010/main" val="25070505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200A-BB99-4CBF-B7FF-63CBE501F1DC}"/>
              </a:ext>
            </a:extLst>
          </p:cNvPr>
          <p:cNvSpPr>
            <a:spLocks noGrp="1"/>
          </p:cNvSpPr>
          <p:nvPr>
            <p:ph type="title"/>
          </p:nvPr>
        </p:nvSpPr>
        <p:spPr/>
        <p:txBody>
          <a:bodyPr/>
          <a:lstStyle/>
          <a:p>
            <a:r>
              <a:rPr lang="en-US"/>
              <a:t>Sprint Plan</a:t>
            </a:r>
          </a:p>
        </p:txBody>
      </p:sp>
      <p:sp>
        <p:nvSpPr>
          <p:cNvPr id="3" name="Subtitle 2">
            <a:extLst>
              <a:ext uri="{FF2B5EF4-FFF2-40B4-BE49-F238E27FC236}">
                <a16:creationId xmlns:a16="http://schemas.microsoft.com/office/drawing/2014/main" id="{8B818278-FD9A-4D85-9487-69F897EAA791}"/>
              </a:ext>
            </a:extLst>
          </p:cNvPr>
          <p:cNvSpPr>
            <a:spLocks noGrp="1"/>
          </p:cNvSpPr>
          <p:nvPr>
            <p:ph type="subTitle" idx="1"/>
          </p:nvPr>
        </p:nvSpPr>
        <p:spPr/>
        <p:txBody>
          <a:bodyPr/>
          <a:lstStyle/>
          <a:p>
            <a:r>
              <a:rPr lang="en-US"/>
              <a:t>Abigail Way</a:t>
            </a:r>
          </a:p>
        </p:txBody>
      </p:sp>
      <p:sp>
        <p:nvSpPr>
          <p:cNvPr id="4" name="Subtitle 3">
            <a:extLst>
              <a:ext uri="{FF2B5EF4-FFF2-40B4-BE49-F238E27FC236}">
                <a16:creationId xmlns:a16="http://schemas.microsoft.com/office/drawing/2014/main" id="{5A560094-284C-4896-BA05-A39D27852902}"/>
              </a:ext>
            </a:extLst>
          </p:cNvPr>
          <p:cNvSpPr>
            <a:spLocks noGrp="1"/>
          </p:cNvSpPr>
          <p:nvPr>
            <p:ph type="subTitle" idx="2"/>
          </p:nvPr>
        </p:nvSpPr>
        <p:spPr/>
        <p:txBody>
          <a:bodyPr/>
          <a:lstStyle/>
          <a:p>
            <a:r>
              <a:rPr lang="en-US"/>
              <a:t>10/24/24</a:t>
            </a:r>
          </a:p>
        </p:txBody>
      </p:sp>
      <p:sp>
        <p:nvSpPr>
          <p:cNvPr id="5" name="Subtitle 4">
            <a:extLst>
              <a:ext uri="{FF2B5EF4-FFF2-40B4-BE49-F238E27FC236}">
                <a16:creationId xmlns:a16="http://schemas.microsoft.com/office/drawing/2014/main" id="{CCEB3CCB-1111-4173-888F-84A4B9850F9E}"/>
              </a:ext>
            </a:extLst>
          </p:cNvPr>
          <p:cNvSpPr>
            <a:spLocks noGrp="1"/>
          </p:cNvSpPr>
          <p:nvPr>
            <p:ph type="subTitle" idx="3"/>
          </p:nvPr>
        </p:nvSpPr>
        <p:spPr/>
        <p:txBody>
          <a:bodyPr/>
          <a:lstStyle/>
          <a:p>
            <a:r>
              <a:rPr lang="en-US"/>
              <a:t>55</a:t>
            </a:r>
          </a:p>
        </p:txBody>
      </p:sp>
      <p:sp>
        <p:nvSpPr>
          <p:cNvPr id="6" name="Subtitle 5">
            <a:extLst>
              <a:ext uri="{FF2B5EF4-FFF2-40B4-BE49-F238E27FC236}">
                <a16:creationId xmlns:a16="http://schemas.microsoft.com/office/drawing/2014/main" id="{23759156-8614-4F6C-916A-E8A6A3550BEC}"/>
              </a:ext>
            </a:extLst>
          </p:cNvPr>
          <p:cNvSpPr>
            <a:spLocks noGrp="1"/>
          </p:cNvSpPr>
          <p:nvPr>
            <p:ph type="subTitle" idx="4"/>
          </p:nvPr>
        </p:nvSpPr>
        <p:spPr/>
        <p:txBody>
          <a:bodyPr/>
          <a:lstStyle/>
          <a:p>
            <a:r>
              <a:rPr lang="en-US"/>
              <a:t>This Sprint we are getting ready for our first competition on November 2. We will need to work on our code for an autonomous period. Along with that we will need to work on our driving skills and getting familiar with the rules.</a:t>
            </a:r>
          </a:p>
        </p:txBody>
      </p:sp>
    </p:spTree>
    <p:extLst>
      <p:ext uri="{BB962C8B-B14F-4D97-AF65-F5344CB8AC3E}">
        <p14:creationId xmlns:p14="http://schemas.microsoft.com/office/powerpoint/2010/main" val="2828182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 name="Subtitle 1">
            <a:extLst>
              <a:ext uri="{FF2B5EF4-FFF2-40B4-BE49-F238E27FC236}">
                <a16:creationId xmlns:a16="http://schemas.microsoft.com/office/drawing/2014/main" id="{EF046252-C638-926D-A767-492CD0EA4D98}"/>
              </a:ext>
            </a:extLst>
          </p:cNvPr>
          <p:cNvSpPr txBox="1">
            <a:spLocks noGrp="1"/>
          </p:cNvSpPr>
          <p:nvPr>
            <p:ph type="subTitle" idx="4"/>
          </p:nvPr>
        </p:nvSpPr>
        <p:spPr>
          <a:xfrm>
            <a:off x="139561" y="1576113"/>
            <a:ext cx="7332663" cy="2736390"/>
          </a:xfrm>
          <a:prstGeom prst="rect">
            <a:avLst/>
          </a:prstGeom>
          <a:noFill/>
        </p:spPr>
        <p:txBody>
          <a:bodyPr wrap="square" rtlCol="0">
            <a:spAutoFit/>
          </a:bodyPr>
          <a:lstStyle/>
          <a:p>
            <a:pPr marL="0" marR="0">
              <a:lnSpc>
                <a:spcPct val="107000"/>
              </a:lnSpc>
              <a:spcBef>
                <a:spcPts val="10"/>
              </a:spcBef>
              <a:spcAft>
                <a:spcPts val="800"/>
              </a:spcAft>
            </a:pPr>
            <a:r>
              <a:rPr lang="en-US" kern="100">
                <a:effectLst/>
                <a:latin typeface="Calibri" panose="020F0502020204030204" pitchFamily="34" charset="0"/>
                <a:ea typeface="Calibri" panose="020F0502020204030204" pitchFamily="34" charset="0"/>
                <a:cs typeface="Times New Roman" panose="02020603050405020304" pitchFamily="18" charset="0"/>
              </a:rPr>
              <a:t>During the </a:t>
            </a:r>
            <a:r>
              <a:rPr lang="en-US" b="1" kern="100">
                <a:effectLst/>
                <a:latin typeface="Calibri" panose="020F0502020204030204" pitchFamily="34" charset="0"/>
                <a:ea typeface="Calibri" panose="020F0502020204030204" pitchFamily="34" charset="0"/>
                <a:cs typeface="Times New Roman" panose="02020603050405020304" pitchFamily="18" charset="0"/>
              </a:rPr>
              <a:t>Sprint Retrospective</a:t>
            </a:r>
            <a:r>
              <a:rPr lang="en-US" kern="100">
                <a:effectLst/>
                <a:latin typeface="Calibri" panose="020F0502020204030204" pitchFamily="34" charset="0"/>
                <a:ea typeface="Calibri" panose="020F0502020204030204" pitchFamily="34" charset="0"/>
                <a:cs typeface="Times New Roman" panose="02020603050405020304" pitchFamily="18" charset="0"/>
              </a:rPr>
              <a:t> you will talk with your team and discuss the last sprint. You will need to contemplate and reflect on how well your team is working together. Then, answer the following questions:</a:t>
            </a:r>
          </a:p>
          <a:p>
            <a:pPr marL="342900" marR="0" lvl="0" indent="-342900">
              <a:lnSpc>
                <a:spcPct val="200000"/>
              </a:lnSpc>
              <a:spcBef>
                <a:spcPts val="10"/>
              </a:spcBef>
              <a:spcAft>
                <a:spcPts val="800"/>
              </a:spcAft>
              <a:buAutoNum type="arabicPeriod"/>
            </a:pPr>
            <a:r>
              <a:rPr lang="en-US" sz="1400" kern="100">
                <a:effectLst/>
                <a:latin typeface="Calibri" panose="020F0502020204030204" pitchFamily="34" charset="0"/>
                <a:ea typeface="Calibri" panose="020F0502020204030204" pitchFamily="34" charset="0"/>
                <a:cs typeface="Times New Roman" panose="02020603050405020304" pitchFamily="18" charset="0"/>
              </a:rPr>
              <a:t>What is working for our team, that we should </a:t>
            </a:r>
            <a:r>
              <a:rPr lang="en-US" sz="1400" b="1" kern="100">
                <a:effectLst/>
                <a:latin typeface="Calibri" panose="020F0502020204030204" pitchFamily="34" charset="0"/>
                <a:ea typeface="Calibri" panose="020F0502020204030204" pitchFamily="34" charset="0"/>
                <a:cs typeface="Times New Roman" panose="02020603050405020304" pitchFamily="18" charset="0"/>
              </a:rPr>
              <a:t>CONTINUE </a:t>
            </a:r>
            <a:r>
              <a:rPr lang="en-US" sz="1400" kern="100">
                <a:effectLst/>
                <a:latin typeface="Calibri" panose="020F0502020204030204" pitchFamily="34" charset="0"/>
                <a:ea typeface="Calibri" panose="020F0502020204030204" pitchFamily="34" charset="0"/>
                <a:cs typeface="Times New Roman" panose="02020603050405020304" pitchFamily="18" charset="0"/>
              </a:rPr>
              <a:t>doing (use complete sentences): </a:t>
            </a: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224" name="Google Shape;224;p2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5" name="Google Shape;225;p28"/>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6" name="Google Shape;226;p28"/>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7" name="Google Shape;227;p28"/>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a:p>
        </p:txBody>
      </p:sp>
      <p:sp>
        <p:nvSpPr>
          <p:cNvPr id="5" name="TextBox 4">
            <a:extLst>
              <a:ext uri="{FF2B5EF4-FFF2-40B4-BE49-F238E27FC236}">
                <a16:creationId xmlns:a16="http://schemas.microsoft.com/office/drawing/2014/main" id="{36A4DEA4-BFE6-90FA-D076-54D7DB143536}"/>
              </a:ext>
            </a:extLst>
          </p:cNvPr>
          <p:cNvSpPr txBox="1"/>
          <p:nvPr/>
        </p:nvSpPr>
        <p:spPr>
          <a:xfrm>
            <a:off x="119270" y="4929809"/>
            <a:ext cx="7356501" cy="2995692"/>
          </a:xfrm>
          <a:prstGeom prst="rect">
            <a:avLst/>
          </a:prstGeom>
          <a:noFill/>
        </p:spPr>
        <p:txBody>
          <a:bodyPr wrap="none" rtlCol="0">
            <a:spAutoFit/>
          </a:bodyPr>
          <a:lstStyle/>
          <a:p>
            <a:pPr marL="0" marR="0">
              <a:lnSpc>
                <a:spcPct val="150000"/>
              </a:lnSpc>
              <a:spcBef>
                <a:spcPts val="10"/>
              </a:spcBef>
              <a:spcAft>
                <a:spcPts val="0"/>
              </a:spcAft>
            </a:pPr>
            <a:r>
              <a:rPr lang="en-US" b="1" kern="100">
                <a:effectLst/>
                <a:latin typeface="Calibri" panose="020F0502020204030204" pitchFamily="34" charset="0"/>
                <a:ea typeface="Calibri" panose="020F0502020204030204" pitchFamily="34" charset="0"/>
                <a:cs typeface="Times New Roman" panose="02020603050405020304" pitchFamily="18" charset="0"/>
              </a:rPr>
              <a:t>2. </a:t>
            </a:r>
            <a:r>
              <a:rPr lang="en-US" kern="100">
                <a:effectLst/>
                <a:latin typeface="Calibri" panose="020F0502020204030204" pitchFamily="34" charset="0"/>
                <a:ea typeface="Calibri" panose="020F0502020204030204" pitchFamily="34" charset="0"/>
                <a:cs typeface="Times New Roman" panose="02020603050405020304" pitchFamily="18" charset="0"/>
              </a:rPr>
              <a:t>What is not working for our team, that we should </a:t>
            </a:r>
            <a:r>
              <a:rPr lang="en-US" b="1" kern="100">
                <a:effectLst/>
                <a:latin typeface="Calibri" panose="020F0502020204030204" pitchFamily="34" charset="0"/>
                <a:ea typeface="Calibri" panose="020F0502020204030204" pitchFamily="34" charset="0"/>
                <a:cs typeface="Times New Roman" panose="02020603050405020304" pitchFamily="18" charset="0"/>
              </a:rPr>
              <a:t>STOP </a:t>
            </a:r>
            <a:r>
              <a:rPr lang="en-US" kern="100">
                <a:effectLst/>
                <a:latin typeface="Calibri" panose="020F0502020204030204" pitchFamily="34" charset="0"/>
                <a:ea typeface="Calibri" panose="020F0502020204030204" pitchFamily="34" charset="0"/>
                <a:cs typeface="Times New Roman" panose="02020603050405020304" pitchFamily="18" charset="0"/>
              </a:rPr>
              <a:t>doing (use complete sentences):</a:t>
            </a:r>
          </a:p>
          <a:p>
            <a:pPr marL="0" marR="0">
              <a:lnSpc>
                <a:spcPct val="150000"/>
              </a:lnSpc>
              <a:spcBef>
                <a:spcPts val="10"/>
              </a:spcBef>
              <a:spcAft>
                <a:spcPts val="0"/>
              </a:spcAft>
            </a:pPr>
            <a:endParaRPr lang="en-US"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10"/>
              </a:spcBef>
              <a:spcAft>
                <a:spcPts val="0"/>
              </a:spcAft>
            </a:pPr>
            <a:endParaRPr lang="en-US" kern="100">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10"/>
              </a:spcBef>
              <a:spcAft>
                <a:spcPts val="0"/>
              </a:spcAft>
            </a:pPr>
            <a:endParaRPr lang="en-US"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10"/>
              </a:spcBef>
              <a:spcAft>
                <a:spcPts val="0"/>
              </a:spcAft>
            </a:pPr>
            <a:endParaRPr lang="en-US" kern="100">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10"/>
              </a:spcBef>
              <a:spcAft>
                <a:spcPts val="0"/>
              </a:spcAft>
            </a:pPr>
            <a:endParaRPr lang="en-US"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10"/>
              </a:spcBef>
              <a:spcAft>
                <a:spcPts val="0"/>
              </a:spcAft>
            </a:pPr>
            <a:endParaRPr lang="en-US"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10"/>
              </a:spcBef>
              <a:spcAft>
                <a:spcPts val="800"/>
              </a:spcAft>
            </a:pPr>
            <a:r>
              <a:rPr lang="en-US" b="1" kern="100">
                <a:latin typeface="Calibri" panose="020F0502020204030204" pitchFamily="34" charset="0"/>
                <a:ea typeface="Calibri" panose="020F0502020204030204" pitchFamily="34" charset="0"/>
                <a:cs typeface="Times New Roman" panose="02020603050405020304" pitchFamily="18" charset="0"/>
              </a:rPr>
              <a:t>3. </a:t>
            </a:r>
            <a:r>
              <a:rPr lang="en-US" kern="100">
                <a:effectLst/>
                <a:latin typeface="Calibri" panose="020F0502020204030204" pitchFamily="34" charset="0"/>
                <a:ea typeface="Calibri" panose="020F0502020204030204" pitchFamily="34" charset="0"/>
                <a:cs typeface="Times New Roman" panose="02020603050405020304" pitchFamily="18" charset="0"/>
              </a:rPr>
              <a:t>What do we want to try doing as a team, that we should </a:t>
            </a:r>
            <a:r>
              <a:rPr lang="en-US" b="1" kern="100">
                <a:effectLst/>
                <a:latin typeface="Calibri" panose="020F0502020204030204" pitchFamily="34" charset="0"/>
                <a:ea typeface="Calibri" panose="020F0502020204030204" pitchFamily="34" charset="0"/>
                <a:cs typeface="Times New Roman" panose="02020603050405020304" pitchFamily="18" charset="0"/>
              </a:rPr>
              <a:t>START </a:t>
            </a:r>
            <a:r>
              <a:rPr lang="en-US" kern="100">
                <a:effectLst/>
                <a:latin typeface="Calibri" panose="020F0502020204030204" pitchFamily="34" charset="0"/>
                <a:ea typeface="Calibri" panose="020F0502020204030204" pitchFamily="34" charset="0"/>
                <a:cs typeface="Times New Roman" panose="02020603050405020304" pitchFamily="18" charset="0"/>
              </a:rPr>
              <a:t>doing (use complete sentences):</a:t>
            </a:r>
          </a:p>
          <a:p>
            <a:endParaRPr lang="en-US"/>
          </a:p>
        </p:txBody>
      </p:sp>
      <p:sp>
        <p:nvSpPr>
          <p:cNvPr id="6" name="TextBox 5">
            <a:extLst>
              <a:ext uri="{FF2B5EF4-FFF2-40B4-BE49-F238E27FC236}">
                <a16:creationId xmlns:a16="http://schemas.microsoft.com/office/drawing/2014/main" id="{0343D3C2-80EA-B565-724D-A057B2568B77}"/>
              </a:ext>
            </a:extLst>
          </p:cNvPr>
          <p:cNvSpPr txBox="1">
            <a:spLocks/>
          </p:cNvSpPr>
          <p:nvPr/>
        </p:nvSpPr>
        <p:spPr>
          <a:xfrm>
            <a:off x="205409" y="5214731"/>
            <a:ext cx="7222434" cy="1431161"/>
          </a:xfrm>
          <a:prstGeom prst="rect">
            <a:avLst/>
          </a:prstGeom>
          <a:noFill/>
        </p:spPr>
        <p:txBody>
          <a:bodyPr wrap="square" rtlCol="0">
            <a:spAutoFit/>
          </a:bodyPr>
          <a:lstStyle/>
          <a:p>
            <a:r>
              <a:rPr lang="en-US" sz="1450">
                <a:solidFill>
                  <a:schemeClr val="bg1">
                    <a:lumMod val="95000"/>
                  </a:schemeClr>
                </a:solidFill>
              </a:rPr>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sp>
        <p:nvSpPr>
          <p:cNvPr id="7" name="TextBox 6">
            <a:extLst>
              <a:ext uri="{FF2B5EF4-FFF2-40B4-BE49-F238E27FC236}">
                <a16:creationId xmlns:a16="http://schemas.microsoft.com/office/drawing/2014/main" id="{C2A6D0FD-7B74-0610-F760-DF4073DE7429}"/>
              </a:ext>
            </a:extLst>
          </p:cNvPr>
          <p:cNvSpPr txBox="1"/>
          <p:nvPr/>
        </p:nvSpPr>
        <p:spPr>
          <a:xfrm>
            <a:off x="178904" y="7533861"/>
            <a:ext cx="7222434" cy="1431161"/>
          </a:xfrm>
          <a:prstGeom prst="rect">
            <a:avLst/>
          </a:prstGeom>
          <a:noFill/>
        </p:spPr>
        <p:txBody>
          <a:bodyPr wrap="square" rtlCol="0">
            <a:spAutoFit/>
          </a:bodyPr>
          <a:lstStyle/>
          <a:p>
            <a:r>
              <a:rPr lang="en-US" sz="1450">
                <a:solidFill>
                  <a:schemeClr val="bg1">
                    <a:lumMod val="95000"/>
                  </a:schemeClr>
                </a:solidFill>
              </a:rPr>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sp>
        <p:nvSpPr>
          <p:cNvPr id="9" name="TextBox 8">
            <a:extLst>
              <a:ext uri="{FF2B5EF4-FFF2-40B4-BE49-F238E27FC236}">
                <a16:creationId xmlns:a16="http://schemas.microsoft.com/office/drawing/2014/main" id="{B83A36B9-6B45-7BD7-3112-2EF0879D0251}"/>
              </a:ext>
            </a:extLst>
          </p:cNvPr>
          <p:cNvSpPr txBox="1"/>
          <p:nvPr/>
        </p:nvSpPr>
        <p:spPr>
          <a:xfrm>
            <a:off x="178904" y="148801"/>
            <a:ext cx="6950765" cy="1833643"/>
          </a:xfrm>
          <a:prstGeom prst="rect">
            <a:avLst/>
          </a:prstGeom>
          <a:noFill/>
        </p:spPr>
        <p:txBody>
          <a:bodyPr wrap="square" numCol="2">
            <a:spAutoFit/>
          </a:bodyPr>
          <a:lstStyle/>
          <a:p>
            <a:pPr marL="0" marR="0">
              <a:spcBef>
                <a:spcPts val="0"/>
              </a:spcBef>
              <a:spcAft>
                <a:spcPts val="800"/>
              </a:spcAft>
            </a:pPr>
            <a:r>
              <a:rPr lang="en-US" sz="1600" b="1" kern="100">
                <a:effectLst/>
                <a:latin typeface="Calibri" panose="020F0502020204030204" pitchFamily="34" charset="0"/>
                <a:ea typeface="Calibri" panose="020F0502020204030204" pitchFamily="34" charset="0"/>
                <a:cs typeface="Times New Roman" panose="02020603050405020304" pitchFamily="18" charset="0"/>
              </a:rPr>
              <a:t>Sprint Retrospective</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Sprint #: ______________________________</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Team: ________________________________</a:t>
            </a:r>
          </a:p>
          <a:p>
            <a:pPr marL="0" marR="0">
              <a:spcBef>
                <a:spcPts val="0"/>
              </a:spcBef>
              <a:spcAft>
                <a:spcPts val="800"/>
              </a:spcAft>
            </a:pPr>
            <a:endParaRPr lang="en-US" sz="1200" b="1" kern="10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endParaRPr lang="en-US" sz="1200" b="1" kern="10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endParaRPr lang="en-US" sz="12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Team Members: _______________________</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_____________________________________</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_____________________________________</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8308D529-F2CA-17D1-98E8-E477CF95F213}"/>
              </a:ext>
            </a:extLst>
          </p:cNvPr>
          <p:cNvSpPr txBox="1">
            <a:spLocks/>
          </p:cNvSpPr>
          <p:nvPr/>
        </p:nvSpPr>
        <p:spPr>
          <a:xfrm>
            <a:off x="185530" y="2729947"/>
            <a:ext cx="7222434" cy="1431161"/>
          </a:xfrm>
          <a:prstGeom prst="rect">
            <a:avLst/>
          </a:prstGeom>
          <a:noFill/>
        </p:spPr>
        <p:txBody>
          <a:bodyPr wrap="square" rtlCol="0">
            <a:spAutoFit/>
          </a:bodyPr>
          <a:lstStyle/>
          <a:p>
            <a:r>
              <a:rPr lang="en-US" sz="1450">
                <a:solidFill>
                  <a:schemeClr val="bg1">
                    <a:lumMod val="95000"/>
                  </a:schemeClr>
                </a:solidFill>
              </a:rPr>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spTree>
    <p:extLst>
      <p:ext uri="{BB962C8B-B14F-4D97-AF65-F5344CB8AC3E}">
        <p14:creationId xmlns:p14="http://schemas.microsoft.com/office/powerpoint/2010/main" val="3554812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 </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Abigail Way </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10/24/2024                           Page: 56</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1378904" cy="307777"/>
          </a:xfrm>
          <a:prstGeom prst="rect">
            <a:avLst/>
          </a:prstGeom>
          <a:noFill/>
        </p:spPr>
        <p:txBody>
          <a:bodyPr wrap="none" rtlCol="0">
            <a:spAutoFit/>
          </a:bodyPr>
          <a:lstStyle/>
          <a:p>
            <a:r>
              <a:rPr lang="en-US"/>
              <a:t>Project: Aurora</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4</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906291" cy="307777"/>
          </a:xfrm>
          <a:prstGeom prst="rect">
            <a:avLst/>
          </a:prstGeom>
          <a:noFill/>
        </p:spPr>
        <p:txBody>
          <a:bodyPr wrap="none" rtlCol="0">
            <a:spAutoFit/>
          </a:bodyPr>
          <a:lstStyle/>
          <a:p>
            <a:r>
              <a:rPr lang="en-US"/>
              <a:t>Scrum Master: Dimas</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307777"/>
          </a:xfrm>
          <a:prstGeom prst="rect">
            <a:avLst/>
          </a:prstGeom>
          <a:noFill/>
        </p:spPr>
        <p:txBody>
          <a:bodyPr wrap="square" rtlCol="0">
            <a:spAutoFit/>
          </a:bodyPr>
          <a:lstStyle/>
          <a:p>
            <a:r>
              <a:rPr lang="en-US"/>
              <a:t>Team Members Present: Abby, Dimas, Ryder</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10/22/24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523220"/>
          </a:xfrm>
          <a:prstGeom prst="rect">
            <a:avLst/>
          </a:prstGeom>
          <a:noFill/>
        </p:spPr>
        <p:txBody>
          <a:bodyPr wrap="square" rtlCol="0">
            <a:spAutoFit/>
          </a:bodyPr>
          <a:lstStyle/>
          <a:p>
            <a:r>
              <a:rPr lang="en-US"/>
              <a:t>We have accomplish a basic code, a sense driving, and a competition ready engineering notebook.</a:t>
            </a:r>
          </a:p>
        </p:txBody>
      </p:sp>
      <p:sp>
        <p:nvSpPr>
          <p:cNvPr id="19" name="TextBox 18">
            <a:extLst>
              <a:ext uri="{FF2B5EF4-FFF2-40B4-BE49-F238E27FC236}">
                <a16:creationId xmlns:a16="http://schemas.microsoft.com/office/drawing/2014/main" id="{F10CD0F0-2431-4E84-9444-DE66C5DC270E}"/>
              </a:ext>
            </a:extLst>
          </p:cNvPr>
          <p:cNvSpPr txBox="1"/>
          <p:nvPr/>
        </p:nvSpPr>
        <p:spPr>
          <a:xfrm>
            <a:off x="393699" y="3709443"/>
            <a:ext cx="6553201" cy="738664"/>
          </a:xfrm>
          <a:prstGeom prst="rect">
            <a:avLst/>
          </a:prstGeom>
          <a:noFill/>
        </p:spPr>
        <p:txBody>
          <a:bodyPr wrap="square" rtlCol="0">
            <a:spAutoFit/>
          </a:bodyPr>
          <a:lstStyle/>
          <a:p>
            <a:r>
              <a:rPr lang="en-US"/>
              <a:t>Ryder: Drive</a:t>
            </a:r>
          </a:p>
          <a:p>
            <a:r>
              <a:rPr lang="en-US"/>
              <a:t>Dimas: Code</a:t>
            </a:r>
          </a:p>
          <a:p>
            <a:r>
              <a:rPr lang="en-US"/>
              <a:t>Abby: Engineering notebook</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486852" cy="307777"/>
          </a:xfrm>
          <a:prstGeom prst="rect">
            <a:avLst/>
          </a:prstGeom>
          <a:noFill/>
        </p:spPr>
        <p:txBody>
          <a:bodyPr wrap="none" rtlCol="0">
            <a:spAutoFit/>
          </a:bodyPr>
          <a:lstStyle/>
          <a:p>
            <a:r>
              <a:rPr lang="en-US"/>
              <a:t>Our code is blocking our team’s progress.</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307777"/>
          </a:xfrm>
          <a:prstGeom prst="rect">
            <a:avLst/>
          </a:prstGeom>
          <a:noFill/>
        </p:spPr>
        <p:txBody>
          <a:bodyPr wrap="square" rtlCol="0">
            <a:spAutoFit/>
          </a:bodyPr>
          <a:lstStyle/>
          <a:p>
            <a:r>
              <a:rPr lang="en-US"/>
              <a:t>Team Members Present: Abby, Dimas, Ryder</a:t>
            </a:r>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10/23/2024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196733"/>
            <a:ext cx="6879167" cy="523220"/>
          </a:xfrm>
          <a:prstGeom prst="rect">
            <a:avLst/>
          </a:prstGeom>
          <a:noFill/>
        </p:spPr>
        <p:txBody>
          <a:bodyPr wrap="square" rtlCol="0">
            <a:spAutoFit/>
          </a:bodyPr>
          <a:lstStyle/>
          <a:p>
            <a:r>
              <a:rPr lang="en-US"/>
              <a:t>We have accomplish a basic code, an idea of driving, and a competition ready engineering notebook.</a:t>
            </a:r>
          </a:p>
        </p:txBody>
      </p:sp>
      <p:sp>
        <p:nvSpPr>
          <p:cNvPr id="25" name="TextBox 24">
            <a:extLst>
              <a:ext uri="{FF2B5EF4-FFF2-40B4-BE49-F238E27FC236}">
                <a16:creationId xmlns:a16="http://schemas.microsoft.com/office/drawing/2014/main" id="{8F829B9D-78CD-40E5-B071-DE81848A47D5}"/>
              </a:ext>
            </a:extLst>
          </p:cNvPr>
          <p:cNvSpPr txBox="1"/>
          <p:nvPr/>
        </p:nvSpPr>
        <p:spPr>
          <a:xfrm>
            <a:off x="330199" y="66315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6935243"/>
            <a:ext cx="6553201" cy="738664"/>
          </a:xfrm>
          <a:prstGeom prst="rect">
            <a:avLst/>
          </a:prstGeom>
          <a:noFill/>
        </p:spPr>
        <p:txBody>
          <a:bodyPr wrap="square" rtlCol="0">
            <a:spAutoFit/>
          </a:bodyPr>
          <a:lstStyle/>
          <a:p>
            <a:r>
              <a:rPr lang="en-US"/>
              <a:t>Ryder: Drive </a:t>
            </a:r>
          </a:p>
          <a:p>
            <a:r>
              <a:rPr lang="en-US"/>
              <a:t>Dimas: Code</a:t>
            </a:r>
          </a:p>
          <a:p>
            <a:r>
              <a:rPr lang="en-US"/>
              <a:t>Abby: Get familiar with the rules</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80999" y="7887518"/>
            <a:ext cx="3486852" cy="307777"/>
          </a:xfrm>
          <a:prstGeom prst="rect">
            <a:avLst/>
          </a:prstGeom>
          <a:noFill/>
        </p:spPr>
        <p:txBody>
          <a:bodyPr wrap="none" rtlCol="0">
            <a:spAutoFit/>
          </a:bodyPr>
          <a:lstStyle/>
          <a:p>
            <a:r>
              <a:rPr lang="en-US"/>
              <a:t>Our code is blocking our team’s progress.</a:t>
            </a:r>
          </a:p>
        </p:txBody>
      </p:sp>
    </p:spTree>
    <p:extLst>
      <p:ext uri="{BB962C8B-B14F-4D97-AF65-F5344CB8AC3E}">
        <p14:creationId xmlns:p14="http://schemas.microsoft.com/office/powerpoint/2010/main" val="6424529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Abigail Way</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10/24/2024                         Page: 57</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1378904" cy="307777"/>
          </a:xfrm>
          <a:prstGeom prst="rect">
            <a:avLst/>
          </a:prstGeom>
          <a:noFill/>
        </p:spPr>
        <p:txBody>
          <a:bodyPr wrap="none" rtlCol="0">
            <a:spAutoFit/>
          </a:bodyPr>
          <a:lstStyle/>
          <a:p>
            <a:r>
              <a:rPr lang="en-US"/>
              <a:t>Project: Aurora</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4</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906291" cy="307777"/>
          </a:xfrm>
          <a:prstGeom prst="rect">
            <a:avLst/>
          </a:prstGeom>
          <a:noFill/>
        </p:spPr>
        <p:txBody>
          <a:bodyPr wrap="none" rtlCol="0">
            <a:spAutoFit/>
          </a:bodyPr>
          <a:lstStyle/>
          <a:p>
            <a:r>
              <a:rPr lang="en-US"/>
              <a:t>Scrum Master: Dimas</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307777"/>
          </a:xfrm>
          <a:prstGeom prst="rect">
            <a:avLst/>
          </a:prstGeom>
          <a:noFill/>
        </p:spPr>
        <p:txBody>
          <a:bodyPr wrap="square" rtlCol="0">
            <a:spAutoFit/>
          </a:bodyPr>
          <a:lstStyle/>
          <a:p>
            <a:r>
              <a:rPr lang="en-US"/>
              <a:t>Team Members Present: Abby, Dimas, Ryder</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Date:10/24/24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738664"/>
          </a:xfrm>
          <a:prstGeom prst="rect">
            <a:avLst/>
          </a:prstGeom>
          <a:noFill/>
        </p:spPr>
        <p:txBody>
          <a:bodyPr wrap="square" rtlCol="0">
            <a:spAutoFit/>
          </a:bodyPr>
          <a:lstStyle/>
          <a:p>
            <a:r>
              <a:rPr lang="en-US"/>
              <a:t>We have accomplish a basic code, an idea of driving, and a competition ready engineering notebook.</a:t>
            </a:r>
          </a:p>
          <a:p>
            <a:endParaRPr lang="en-US"/>
          </a:p>
        </p:txBody>
      </p:sp>
      <p:sp>
        <p:nvSpPr>
          <p:cNvPr id="19" name="TextBox 18">
            <a:extLst>
              <a:ext uri="{FF2B5EF4-FFF2-40B4-BE49-F238E27FC236}">
                <a16:creationId xmlns:a16="http://schemas.microsoft.com/office/drawing/2014/main" id="{F10CD0F0-2431-4E84-9444-DE66C5DC270E}"/>
              </a:ext>
            </a:extLst>
          </p:cNvPr>
          <p:cNvSpPr txBox="1"/>
          <p:nvPr/>
        </p:nvSpPr>
        <p:spPr>
          <a:xfrm>
            <a:off x="393699" y="3709443"/>
            <a:ext cx="6553201" cy="738664"/>
          </a:xfrm>
          <a:prstGeom prst="rect">
            <a:avLst/>
          </a:prstGeom>
          <a:noFill/>
        </p:spPr>
        <p:txBody>
          <a:bodyPr wrap="square" rtlCol="0">
            <a:spAutoFit/>
          </a:bodyPr>
          <a:lstStyle/>
          <a:p>
            <a:r>
              <a:rPr lang="en-US"/>
              <a:t>Ryder: Dive practice </a:t>
            </a:r>
          </a:p>
          <a:p>
            <a:r>
              <a:rPr lang="en-US"/>
              <a:t>Dimas: Code</a:t>
            </a:r>
          </a:p>
          <a:p>
            <a:r>
              <a:rPr lang="en-US"/>
              <a:t>Abby: Read the game manual</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486852" cy="307777"/>
          </a:xfrm>
          <a:prstGeom prst="rect">
            <a:avLst/>
          </a:prstGeom>
          <a:noFill/>
        </p:spPr>
        <p:txBody>
          <a:bodyPr wrap="none" rtlCol="0">
            <a:spAutoFit/>
          </a:bodyPr>
          <a:lstStyle/>
          <a:p>
            <a:r>
              <a:rPr lang="en-US"/>
              <a:t>Our code is blocking our team’s progress.</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307777"/>
          </a:xfrm>
          <a:prstGeom prst="rect">
            <a:avLst/>
          </a:prstGeom>
          <a:noFill/>
        </p:spPr>
        <p:txBody>
          <a:bodyPr wrap="square" rtlCol="0">
            <a:spAutoFit/>
          </a:bodyPr>
          <a:lstStyle/>
          <a:p>
            <a:r>
              <a:rPr lang="en-US"/>
              <a:t>Team Members Present: Abby, Dimas, Ryder</a:t>
            </a:r>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10/25/24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03083"/>
            <a:ext cx="6879167" cy="738664"/>
          </a:xfrm>
          <a:prstGeom prst="rect">
            <a:avLst/>
          </a:prstGeom>
          <a:noFill/>
        </p:spPr>
        <p:txBody>
          <a:bodyPr wrap="square" rtlCol="0">
            <a:spAutoFit/>
          </a:bodyPr>
          <a:lstStyle/>
          <a:p>
            <a:r>
              <a:rPr lang="en-US"/>
              <a:t>We have accomplish a basic code, an idea of driving, and a competition ready engineering notebook.</a:t>
            </a:r>
          </a:p>
          <a:p>
            <a:endParaRPr lang="en-US"/>
          </a:p>
        </p:txBody>
      </p:sp>
      <p:sp>
        <p:nvSpPr>
          <p:cNvPr id="25" name="TextBox 24">
            <a:extLst>
              <a:ext uri="{FF2B5EF4-FFF2-40B4-BE49-F238E27FC236}">
                <a16:creationId xmlns:a16="http://schemas.microsoft.com/office/drawing/2014/main" id="{8F829B9D-78CD-40E5-B071-DE81848A47D5}"/>
              </a:ext>
            </a:extLst>
          </p:cNvPr>
          <p:cNvSpPr txBox="1"/>
          <p:nvPr/>
        </p:nvSpPr>
        <p:spPr>
          <a:xfrm>
            <a:off x="330199" y="66315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6935243"/>
            <a:ext cx="6553201" cy="738664"/>
          </a:xfrm>
          <a:prstGeom prst="rect">
            <a:avLst/>
          </a:prstGeom>
          <a:noFill/>
        </p:spPr>
        <p:txBody>
          <a:bodyPr wrap="square" rtlCol="0">
            <a:spAutoFit/>
          </a:bodyPr>
          <a:lstStyle/>
          <a:p>
            <a:r>
              <a:rPr lang="en-US"/>
              <a:t>Ryder: Drive </a:t>
            </a:r>
          </a:p>
          <a:p>
            <a:r>
              <a:rPr lang="en-US"/>
              <a:t>Dimas: Code</a:t>
            </a:r>
          </a:p>
          <a:p>
            <a:r>
              <a:rPr lang="en-US"/>
              <a:t>Abby: Read game manual </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80999" y="7887518"/>
            <a:ext cx="3486852" cy="307777"/>
          </a:xfrm>
          <a:prstGeom prst="rect">
            <a:avLst/>
          </a:prstGeom>
          <a:noFill/>
        </p:spPr>
        <p:txBody>
          <a:bodyPr wrap="none" rtlCol="0">
            <a:spAutoFit/>
          </a:bodyPr>
          <a:lstStyle/>
          <a:p>
            <a:r>
              <a:rPr lang="en-US"/>
              <a:t>Our code is blocking our team’s progress.</a:t>
            </a:r>
          </a:p>
        </p:txBody>
      </p:sp>
    </p:spTree>
    <p:extLst>
      <p:ext uri="{BB962C8B-B14F-4D97-AF65-F5344CB8AC3E}">
        <p14:creationId xmlns:p14="http://schemas.microsoft.com/office/powerpoint/2010/main" val="40030926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Abigail Way</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10/29/24           Page: 58</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1378904" cy="307777"/>
          </a:xfrm>
          <a:prstGeom prst="rect">
            <a:avLst/>
          </a:prstGeom>
          <a:noFill/>
        </p:spPr>
        <p:txBody>
          <a:bodyPr wrap="none" rtlCol="0">
            <a:spAutoFit/>
          </a:bodyPr>
          <a:lstStyle/>
          <a:p>
            <a:r>
              <a:rPr lang="en-US"/>
              <a:t>Project: Aurora</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4</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906291" cy="307777"/>
          </a:xfrm>
          <a:prstGeom prst="rect">
            <a:avLst/>
          </a:prstGeom>
          <a:noFill/>
        </p:spPr>
        <p:txBody>
          <a:bodyPr wrap="none" rtlCol="0">
            <a:spAutoFit/>
          </a:bodyPr>
          <a:lstStyle/>
          <a:p>
            <a:r>
              <a:rPr lang="en-US"/>
              <a:t>Scrum Master: Dimas</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307777"/>
          </a:xfrm>
          <a:prstGeom prst="rect">
            <a:avLst/>
          </a:prstGeom>
          <a:noFill/>
        </p:spPr>
        <p:txBody>
          <a:bodyPr wrap="square" rtlCol="0">
            <a:spAutoFit/>
          </a:bodyPr>
          <a:lstStyle/>
          <a:p>
            <a:r>
              <a:rPr lang="en-US"/>
              <a:t>Team Members Present: Abby, Dimas, Ryder</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10/28/24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a:t>We have accomplish a completed basic code, a sense of driving and rules. </a:t>
            </a:r>
          </a:p>
        </p:txBody>
      </p:sp>
      <p:sp>
        <p:nvSpPr>
          <p:cNvPr id="19" name="TextBox 18">
            <a:extLst>
              <a:ext uri="{FF2B5EF4-FFF2-40B4-BE49-F238E27FC236}">
                <a16:creationId xmlns:a16="http://schemas.microsoft.com/office/drawing/2014/main" id="{F10CD0F0-2431-4E84-9444-DE66C5DC270E}"/>
              </a:ext>
            </a:extLst>
          </p:cNvPr>
          <p:cNvSpPr txBox="1"/>
          <p:nvPr/>
        </p:nvSpPr>
        <p:spPr>
          <a:xfrm>
            <a:off x="393699" y="3709443"/>
            <a:ext cx="6553201" cy="738664"/>
          </a:xfrm>
          <a:prstGeom prst="rect">
            <a:avLst/>
          </a:prstGeom>
          <a:noFill/>
        </p:spPr>
        <p:txBody>
          <a:bodyPr wrap="square" rtlCol="0">
            <a:spAutoFit/>
          </a:bodyPr>
          <a:lstStyle/>
          <a:p>
            <a:r>
              <a:rPr lang="en-US"/>
              <a:t>Ryder: Drive</a:t>
            </a:r>
          </a:p>
          <a:p>
            <a:r>
              <a:rPr lang="en-US"/>
              <a:t>Dimas: Code</a:t>
            </a:r>
          </a:p>
          <a:p>
            <a:r>
              <a:rPr lang="en-US"/>
              <a:t>Abby: Read rules</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486852" cy="307777"/>
          </a:xfrm>
          <a:prstGeom prst="rect">
            <a:avLst/>
          </a:prstGeom>
          <a:noFill/>
        </p:spPr>
        <p:txBody>
          <a:bodyPr wrap="none" rtlCol="0">
            <a:spAutoFit/>
          </a:bodyPr>
          <a:lstStyle/>
          <a:p>
            <a:r>
              <a:rPr lang="en-US"/>
              <a:t>Our code is blocking our team’s progress.</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307777"/>
          </a:xfrm>
          <a:prstGeom prst="rect">
            <a:avLst/>
          </a:prstGeom>
          <a:noFill/>
        </p:spPr>
        <p:txBody>
          <a:bodyPr wrap="square" rtlCol="0">
            <a:spAutoFit/>
          </a:bodyPr>
          <a:lstStyle/>
          <a:p>
            <a:r>
              <a:rPr lang="en-US"/>
              <a:t>Team Members Present: Abby, Dimas, Ryder</a:t>
            </a:r>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10/29/24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66583"/>
            <a:ext cx="6879167" cy="307777"/>
          </a:xfrm>
          <a:prstGeom prst="rect">
            <a:avLst/>
          </a:prstGeom>
          <a:noFill/>
        </p:spPr>
        <p:txBody>
          <a:bodyPr wrap="square" rtlCol="0">
            <a:spAutoFit/>
          </a:bodyPr>
          <a:lstStyle/>
          <a:p>
            <a:r>
              <a:rPr lang="en-US"/>
              <a:t>We have accomplish a completed code, A sense of driving rules.</a:t>
            </a:r>
          </a:p>
        </p:txBody>
      </p:sp>
      <p:sp>
        <p:nvSpPr>
          <p:cNvPr id="25" name="TextBox 24">
            <a:extLst>
              <a:ext uri="{FF2B5EF4-FFF2-40B4-BE49-F238E27FC236}">
                <a16:creationId xmlns:a16="http://schemas.microsoft.com/office/drawing/2014/main" id="{8F829B9D-78CD-40E5-B071-DE81848A47D5}"/>
              </a:ext>
            </a:extLst>
          </p:cNvPr>
          <p:cNvSpPr txBox="1"/>
          <p:nvPr/>
        </p:nvSpPr>
        <p:spPr>
          <a:xfrm>
            <a:off x="330199" y="66315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6935243"/>
            <a:ext cx="6553201" cy="738664"/>
          </a:xfrm>
          <a:prstGeom prst="rect">
            <a:avLst/>
          </a:prstGeom>
          <a:noFill/>
        </p:spPr>
        <p:txBody>
          <a:bodyPr wrap="square" rtlCol="0">
            <a:spAutoFit/>
          </a:bodyPr>
          <a:lstStyle/>
          <a:p>
            <a:r>
              <a:rPr lang="en-US"/>
              <a:t>Ryder: Drive </a:t>
            </a:r>
          </a:p>
          <a:p>
            <a:r>
              <a:rPr lang="en-US"/>
              <a:t>Dimas: Code and draw</a:t>
            </a:r>
          </a:p>
          <a:p>
            <a:r>
              <a:rPr lang="en-US"/>
              <a:t>Abby: Finnish updating engineering notebook</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80999" y="7887518"/>
            <a:ext cx="3467616" cy="307777"/>
          </a:xfrm>
          <a:prstGeom prst="rect">
            <a:avLst/>
          </a:prstGeom>
          <a:noFill/>
        </p:spPr>
        <p:txBody>
          <a:bodyPr wrap="none" rtlCol="0">
            <a:spAutoFit/>
          </a:bodyPr>
          <a:lstStyle/>
          <a:p>
            <a:r>
              <a:rPr lang="en-US"/>
              <a:t>We were currently not stuck on anything. </a:t>
            </a:r>
          </a:p>
        </p:txBody>
      </p:sp>
    </p:spTree>
    <p:extLst>
      <p:ext uri="{BB962C8B-B14F-4D97-AF65-F5344CB8AC3E}">
        <p14:creationId xmlns:p14="http://schemas.microsoft.com/office/powerpoint/2010/main" val="36416066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Abigail Way </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10/31/24                  Page:59</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1378904" cy="307777"/>
          </a:xfrm>
          <a:prstGeom prst="rect">
            <a:avLst/>
          </a:prstGeom>
          <a:noFill/>
        </p:spPr>
        <p:txBody>
          <a:bodyPr wrap="none" rtlCol="0">
            <a:spAutoFit/>
          </a:bodyPr>
          <a:lstStyle/>
          <a:p>
            <a:r>
              <a:rPr lang="en-US"/>
              <a:t>Project: Aurora</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4</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906291" cy="307777"/>
          </a:xfrm>
          <a:prstGeom prst="rect">
            <a:avLst/>
          </a:prstGeom>
          <a:noFill/>
        </p:spPr>
        <p:txBody>
          <a:bodyPr wrap="none" rtlCol="0">
            <a:spAutoFit/>
          </a:bodyPr>
          <a:lstStyle/>
          <a:p>
            <a:r>
              <a:rPr lang="en-US"/>
              <a:t>Scrum Master: Dimas</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307777"/>
          </a:xfrm>
          <a:prstGeom prst="rect">
            <a:avLst/>
          </a:prstGeom>
          <a:noFill/>
        </p:spPr>
        <p:txBody>
          <a:bodyPr wrap="square" rtlCol="0">
            <a:spAutoFit/>
          </a:bodyPr>
          <a:lstStyle/>
          <a:p>
            <a:r>
              <a:rPr lang="en-US"/>
              <a:t>Team Members Present: Abby, Dimas, Ryder</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10/30/24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a:t>We have accomplish a completed basic code, a sense of driving and rules. </a:t>
            </a:r>
          </a:p>
        </p:txBody>
      </p:sp>
      <p:sp>
        <p:nvSpPr>
          <p:cNvPr id="19" name="TextBox 18">
            <a:extLst>
              <a:ext uri="{FF2B5EF4-FFF2-40B4-BE49-F238E27FC236}">
                <a16:creationId xmlns:a16="http://schemas.microsoft.com/office/drawing/2014/main" id="{F10CD0F0-2431-4E84-9444-DE66C5DC270E}"/>
              </a:ext>
            </a:extLst>
          </p:cNvPr>
          <p:cNvSpPr txBox="1"/>
          <p:nvPr/>
        </p:nvSpPr>
        <p:spPr>
          <a:xfrm>
            <a:off x="393699" y="3709443"/>
            <a:ext cx="6553201" cy="738664"/>
          </a:xfrm>
          <a:prstGeom prst="rect">
            <a:avLst/>
          </a:prstGeom>
          <a:noFill/>
        </p:spPr>
        <p:txBody>
          <a:bodyPr wrap="square" rtlCol="0">
            <a:spAutoFit/>
          </a:bodyPr>
          <a:lstStyle/>
          <a:p>
            <a:r>
              <a:rPr lang="en-US"/>
              <a:t>Ryder: Drive </a:t>
            </a:r>
          </a:p>
          <a:p>
            <a:r>
              <a:rPr lang="en-US"/>
              <a:t>Dimas: Work on driving </a:t>
            </a:r>
          </a:p>
          <a:p>
            <a:r>
              <a:rPr lang="en-US"/>
              <a:t>Abby: Engineering notebook</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6332183" cy="307777"/>
          </a:xfrm>
          <a:prstGeom prst="rect">
            <a:avLst/>
          </a:prstGeom>
          <a:noFill/>
        </p:spPr>
        <p:txBody>
          <a:bodyPr wrap="none" rtlCol="0">
            <a:spAutoFit/>
          </a:bodyPr>
          <a:lstStyle/>
          <a:p>
            <a:r>
              <a:rPr lang="en-US"/>
              <a:t>Our code is blocking our team’s progress along with our flaps not staying up.</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307777"/>
          </a:xfrm>
          <a:prstGeom prst="rect">
            <a:avLst/>
          </a:prstGeom>
          <a:noFill/>
        </p:spPr>
        <p:txBody>
          <a:bodyPr wrap="square" rtlCol="0">
            <a:spAutoFit/>
          </a:bodyPr>
          <a:lstStyle/>
          <a:p>
            <a:r>
              <a:rPr lang="en-US"/>
              <a:t>Team Members Present: Abby, Dimas, Ryder</a:t>
            </a:r>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10/31/24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66583"/>
            <a:ext cx="6879167" cy="307777"/>
          </a:xfrm>
          <a:prstGeom prst="rect">
            <a:avLst/>
          </a:prstGeom>
          <a:noFill/>
        </p:spPr>
        <p:txBody>
          <a:bodyPr wrap="square" rtlCol="0">
            <a:spAutoFit/>
          </a:bodyPr>
          <a:lstStyle/>
          <a:p>
            <a:r>
              <a:rPr lang="en-US"/>
              <a:t>We have accomplish a completed basic code, a sense of driving and rules. </a:t>
            </a:r>
          </a:p>
        </p:txBody>
      </p:sp>
      <p:sp>
        <p:nvSpPr>
          <p:cNvPr id="25" name="TextBox 24">
            <a:extLst>
              <a:ext uri="{FF2B5EF4-FFF2-40B4-BE49-F238E27FC236}">
                <a16:creationId xmlns:a16="http://schemas.microsoft.com/office/drawing/2014/main" id="{8F829B9D-78CD-40E5-B071-DE81848A47D5}"/>
              </a:ext>
            </a:extLst>
          </p:cNvPr>
          <p:cNvSpPr txBox="1"/>
          <p:nvPr/>
        </p:nvSpPr>
        <p:spPr>
          <a:xfrm>
            <a:off x="330199" y="66315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6935243"/>
            <a:ext cx="6553201" cy="738664"/>
          </a:xfrm>
          <a:prstGeom prst="rect">
            <a:avLst/>
          </a:prstGeom>
          <a:noFill/>
        </p:spPr>
        <p:txBody>
          <a:bodyPr wrap="square" rtlCol="0">
            <a:spAutoFit/>
          </a:bodyPr>
          <a:lstStyle/>
          <a:p>
            <a:r>
              <a:rPr lang="en-US"/>
              <a:t>Ryder: Fix length of robot </a:t>
            </a:r>
          </a:p>
          <a:p>
            <a:r>
              <a:rPr lang="en-US"/>
              <a:t>Dimas: Code</a:t>
            </a:r>
          </a:p>
          <a:p>
            <a:r>
              <a:rPr lang="en-US"/>
              <a:t>Abby: Fix length of robot</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80999" y="7887518"/>
            <a:ext cx="3486852" cy="307777"/>
          </a:xfrm>
          <a:prstGeom prst="rect">
            <a:avLst/>
          </a:prstGeom>
          <a:noFill/>
        </p:spPr>
        <p:txBody>
          <a:bodyPr wrap="none" rtlCol="0">
            <a:spAutoFit/>
          </a:bodyPr>
          <a:lstStyle/>
          <a:p>
            <a:r>
              <a:rPr lang="en-US"/>
              <a:t>Our code is blocking our team’s progress.</a:t>
            </a:r>
          </a:p>
        </p:txBody>
      </p:sp>
    </p:spTree>
    <p:extLst>
      <p:ext uri="{BB962C8B-B14F-4D97-AF65-F5344CB8AC3E}">
        <p14:creationId xmlns:p14="http://schemas.microsoft.com/office/powerpoint/2010/main" val="2663869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Meeting                     Ryker is a midget</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Abigail Way</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                                Page: 61</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1050288" cy="307777"/>
          </a:xfrm>
          <a:prstGeom prst="rect">
            <a:avLst/>
          </a:prstGeom>
          <a:noFill/>
        </p:spPr>
        <p:txBody>
          <a:bodyPr wrap="none" rtlCol="0">
            <a:spAutoFit/>
          </a:bodyPr>
          <a:lstStyle/>
          <a:p>
            <a:r>
              <a:rPr lang="en-US"/>
              <a:t>Sprint: 4/5 </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523220"/>
          </a:xfrm>
          <a:prstGeom prst="rect">
            <a:avLst/>
          </a:prstGeom>
          <a:noFill/>
        </p:spPr>
        <p:txBody>
          <a:bodyPr wrap="square" rtlCol="0">
            <a:spAutoFit/>
          </a:bodyPr>
          <a:lstStyle/>
          <a:p>
            <a:r>
              <a:rPr lang="en-US"/>
              <a:t>Team Members Present: Abby, Dimas, </a:t>
            </a:r>
          </a:p>
          <a:p>
            <a:r>
              <a:rPr lang="en-US"/>
              <a:t>Ryder, Augie, Ryker, Mike </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11/1</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523220"/>
          </a:xfrm>
          <a:prstGeom prst="rect">
            <a:avLst/>
          </a:prstGeom>
          <a:noFill/>
        </p:spPr>
        <p:txBody>
          <a:bodyPr wrap="square" rtlCol="0">
            <a:spAutoFit/>
          </a:bodyPr>
          <a:lstStyle/>
          <a:p>
            <a:r>
              <a:rPr lang="en-US"/>
              <a:t>What has each team member accomplished since the last meeting?</a:t>
            </a:r>
          </a:p>
          <a:p>
            <a:r>
              <a:rPr lang="en-US"/>
              <a:t>A completed robot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523220"/>
          </a:xfrm>
          <a:prstGeom prst="rect">
            <a:avLst/>
          </a:prstGeom>
          <a:noFill/>
        </p:spPr>
        <p:txBody>
          <a:bodyPr wrap="square" rtlCol="0">
            <a:spAutoFit/>
          </a:bodyPr>
          <a:lstStyle/>
          <a:p>
            <a:r>
              <a:rPr lang="en-US"/>
              <a:t>What is each team member going to work on between now and the next meeting?</a:t>
            </a:r>
          </a:p>
          <a:p>
            <a:r>
              <a:rPr lang="en-US"/>
              <a:t>Prep For Competion </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523220"/>
          </a:xfrm>
          <a:prstGeom prst="rect">
            <a:avLst/>
          </a:prstGeom>
          <a:noFill/>
        </p:spPr>
        <p:txBody>
          <a:bodyPr wrap="square" rtlCol="0">
            <a:spAutoFit/>
          </a:bodyPr>
          <a:lstStyle/>
          <a:p>
            <a:r>
              <a:rPr lang="en-US"/>
              <a:t>What is blocking your team’s progress (are you stuck on anything)?</a:t>
            </a:r>
          </a:p>
          <a:p>
            <a:r>
              <a:rPr lang="en-US"/>
              <a:t>Nothing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lIns="91440" tIns="45720" rIns="91440" bIns="45720" rtlCol="0" anchor="t">
            <a:spAutoFit/>
          </a:bodyPr>
          <a:lstStyle/>
          <a:p>
            <a:r>
              <a:rPr lang="en-US"/>
              <a:t>  </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11/4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523220"/>
          </a:xfrm>
          <a:prstGeom prst="rect">
            <a:avLst/>
          </a:prstGeom>
          <a:noFill/>
        </p:spPr>
        <p:txBody>
          <a:bodyPr wrap="square" rtlCol="0">
            <a:spAutoFit/>
          </a:bodyPr>
          <a:lstStyle/>
          <a:p>
            <a:r>
              <a:rPr lang="en-US"/>
              <a:t>What has each team member accomplished since the last meeting?</a:t>
            </a:r>
          </a:p>
          <a:p>
            <a:r>
              <a:rPr lang="en-US"/>
              <a:t>A first Competion under our belt </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523220"/>
          </a:xfrm>
          <a:prstGeom prst="rect">
            <a:avLst/>
          </a:prstGeom>
          <a:noFill/>
        </p:spPr>
        <p:txBody>
          <a:bodyPr wrap="square" rtlCol="0">
            <a:spAutoFit/>
          </a:bodyPr>
          <a:lstStyle/>
          <a:p>
            <a:r>
              <a:rPr lang="en-US"/>
              <a:t>What is blocking your team’s progress (are you stuck on anything)?</a:t>
            </a:r>
          </a:p>
          <a:p>
            <a:r>
              <a:rPr lang="en-US"/>
              <a:t>Nothing </a:t>
            </a:r>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94730B9C-AC61-4D1E-AF28-28C057EDADCD}"/>
              </a:ext>
            </a:extLst>
          </p:cNvPr>
          <p:cNvSpPr txBox="1"/>
          <p:nvPr/>
        </p:nvSpPr>
        <p:spPr>
          <a:xfrm>
            <a:off x="441169" y="6922753"/>
            <a:ext cx="6553201" cy="307777"/>
          </a:xfrm>
          <a:prstGeom prst="rect">
            <a:avLst/>
          </a:prstGeom>
          <a:noFill/>
        </p:spPr>
        <p:txBody>
          <a:bodyPr wrap="square" rtlCol="0">
            <a:spAutoFit/>
          </a:bodyPr>
          <a:lstStyle/>
          <a:p>
            <a:r>
              <a:rPr lang="en-US"/>
              <a:t>Competion Debrief</a:t>
            </a:r>
          </a:p>
        </p:txBody>
      </p:sp>
    </p:spTree>
    <p:extLst>
      <p:ext uri="{BB962C8B-B14F-4D97-AF65-F5344CB8AC3E}">
        <p14:creationId xmlns:p14="http://schemas.microsoft.com/office/powerpoint/2010/main" val="11589619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Abigail Way </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11/6/2024                   Page:62 </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5</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738664"/>
          </a:xfrm>
          <a:prstGeom prst="rect">
            <a:avLst/>
          </a:prstGeom>
          <a:noFill/>
        </p:spPr>
        <p:txBody>
          <a:bodyPr wrap="square" rtlCol="0">
            <a:spAutoFit/>
          </a:bodyPr>
          <a:lstStyle/>
          <a:p>
            <a:r>
              <a:rPr lang="en-US"/>
              <a:t>Team Members Present: Abby, Dimas, </a:t>
            </a:r>
          </a:p>
          <a:p>
            <a:r>
              <a:rPr lang="en-US"/>
              <a:t>Ryder, Augie, Ryker, Mike </a:t>
            </a:r>
          </a:p>
          <a:p>
            <a:endParaRPr lang="en-US"/>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11/5/24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a:t>We have accomplish a full new team and a tun of new ideas for a robot. </a:t>
            </a:r>
          </a:p>
        </p:txBody>
      </p:sp>
      <p:sp>
        <p:nvSpPr>
          <p:cNvPr id="19" name="TextBox 18">
            <a:extLst>
              <a:ext uri="{FF2B5EF4-FFF2-40B4-BE49-F238E27FC236}">
                <a16:creationId xmlns:a16="http://schemas.microsoft.com/office/drawing/2014/main" id="{F10CD0F0-2431-4E84-9444-DE66C5DC270E}"/>
              </a:ext>
            </a:extLst>
          </p:cNvPr>
          <p:cNvSpPr txBox="1"/>
          <p:nvPr/>
        </p:nvSpPr>
        <p:spPr>
          <a:xfrm>
            <a:off x="393699" y="3709443"/>
            <a:ext cx="6553201" cy="523220"/>
          </a:xfrm>
          <a:prstGeom prst="rect">
            <a:avLst/>
          </a:prstGeom>
          <a:noFill/>
        </p:spPr>
        <p:txBody>
          <a:bodyPr wrap="square" rtlCol="0">
            <a:spAutoFit/>
          </a:bodyPr>
          <a:lstStyle/>
          <a:p>
            <a:r>
              <a:rPr lang="en-US"/>
              <a:t>Everyone else: Take apart current robot and come up with bigger team rules </a:t>
            </a:r>
          </a:p>
          <a:p>
            <a:r>
              <a:rPr lang="en-US"/>
              <a:t>Abby: Engineering notebook</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288080" cy="307777"/>
          </a:xfrm>
          <a:prstGeom prst="rect">
            <a:avLst/>
          </a:prstGeom>
          <a:noFill/>
        </p:spPr>
        <p:txBody>
          <a:bodyPr wrap="none" rtlCol="0">
            <a:spAutoFit/>
          </a:bodyPr>
          <a:lstStyle/>
          <a:p>
            <a:r>
              <a:rPr lang="en-US"/>
              <a:t>We are not stuck on anything currently.</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Augie,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11/6/24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66583"/>
            <a:ext cx="6879167" cy="307777"/>
          </a:xfrm>
          <a:prstGeom prst="rect">
            <a:avLst/>
          </a:prstGeom>
          <a:noFill/>
        </p:spPr>
        <p:txBody>
          <a:bodyPr wrap="square" rtlCol="0">
            <a:spAutoFit/>
          </a:bodyPr>
          <a:lstStyle/>
          <a:p>
            <a:r>
              <a:rPr lang="en-US"/>
              <a:t>We have accomplish big team rules that we all agreed upon </a:t>
            </a:r>
          </a:p>
        </p:txBody>
      </p:sp>
      <p:sp>
        <p:nvSpPr>
          <p:cNvPr id="25" name="TextBox 24">
            <a:extLst>
              <a:ext uri="{FF2B5EF4-FFF2-40B4-BE49-F238E27FC236}">
                <a16:creationId xmlns:a16="http://schemas.microsoft.com/office/drawing/2014/main" id="{8F829B9D-78CD-40E5-B071-DE81848A47D5}"/>
              </a:ext>
            </a:extLst>
          </p:cNvPr>
          <p:cNvSpPr txBox="1"/>
          <p:nvPr/>
        </p:nvSpPr>
        <p:spPr>
          <a:xfrm>
            <a:off x="330199" y="66315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6935243"/>
            <a:ext cx="6553201" cy="307777"/>
          </a:xfrm>
          <a:prstGeom prst="rect">
            <a:avLst/>
          </a:prstGeom>
          <a:noFill/>
        </p:spPr>
        <p:txBody>
          <a:bodyPr wrap="square" rtlCol="0">
            <a:spAutoFit/>
          </a:bodyPr>
          <a:lstStyle/>
          <a:p>
            <a:r>
              <a:rPr lang="en-US"/>
              <a:t>Everyone: Sprint plan and start designing our robot (s) </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97933" y="7887518"/>
            <a:ext cx="3328155" cy="307777"/>
          </a:xfrm>
          <a:prstGeom prst="rect">
            <a:avLst/>
          </a:prstGeom>
          <a:noFill/>
        </p:spPr>
        <p:txBody>
          <a:bodyPr wrap="none" rtlCol="0">
            <a:spAutoFit/>
          </a:bodyPr>
          <a:lstStyle/>
          <a:p>
            <a:r>
              <a:rPr lang="en-US"/>
              <a:t>We and not stuck on anything currently.</a:t>
            </a:r>
          </a:p>
        </p:txBody>
      </p:sp>
    </p:spTree>
    <p:extLst>
      <p:ext uri="{BB962C8B-B14F-4D97-AF65-F5344CB8AC3E}">
        <p14:creationId xmlns:p14="http://schemas.microsoft.com/office/powerpoint/2010/main" val="29503114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Abigail Way </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11/12/24                                Page: 64</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5</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738664"/>
          </a:xfrm>
          <a:prstGeom prst="rect">
            <a:avLst/>
          </a:prstGeom>
          <a:noFill/>
        </p:spPr>
        <p:txBody>
          <a:bodyPr wrap="square" rtlCol="0">
            <a:spAutoFit/>
          </a:bodyPr>
          <a:lstStyle/>
          <a:p>
            <a:r>
              <a:rPr lang="en-US"/>
              <a:t>Team Members Present: Abby, Dimas, </a:t>
            </a:r>
          </a:p>
          <a:p>
            <a:r>
              <a:rPr lang="en-US"/>
              <a:t>Ryder, Augie, Ryker, Mike </a:t>
            </a:r>
          </a:p>
          <a:p>
            <a:endParaRPr lang="en-US"/>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11/11/24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a:t>We have accomplish a basic robot design.</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288080" cy="307777"/>
          </a:xfrm>
          <a:prstGeom prst="rect">
            <a:avLst/>
          </a:prstGeom>
          <a:noFill/>
        </p:spPr>
        <p:txBody>
          <a:bodyPr wrap="none" rtlCol="0">
            <a:spAutoFit/>
          </a:bodyPr>
          <a:lstStyle/>
          <a:p>
            <a:r>
              <a:rPr lang="en-US"/>
              <a:t>We are currently not stuck on anything.</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11/12/24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66583"/>
            <a:ext cx="6879167" cy="307777"/>
          </a:xfrm>
          <a:prstGeom prst="rect">
            <a:avLst/>
          </a:prstGeom>
          <a:noFill/>
        </p:spPr>
        <p:txBody>
          <a:bodyPr wrap="square" rtlCol="0">
            <a:spAutoFit/>
          </a:bodyPr>
          <a:lstStyle/>
          <a:p>
            <a:r>
              <a:rPr lang="en-US"/>
              <a:t>We have accomplish a basic robot design and a half completed base.</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3711328"/>
            <a:ext cx="6553201" cy="738664"/>
          </a:xfrm>
          <a:prstGeom prst="rect">
            <a:avLst/>
          </a:prstGeom>
          <a:noFill/>
        </p:spPr>
        <p:txBody>
          <a:bodyPr wrap="square" rtlCol="0">
            <a:spAutoFit/>
          </a:bodyPr>
          <a:lstStyle/>
          <a:p>
            <a:r>
              <a:rPr lang="en-US"/>
              <a:t>Abby: Note book and sort                          Augie: Build </a:t>
            </a:r>
          </a:p>
          <a:p>
            <a:r>
              <a:rPr lang="en-US"/>
              <a:t>Dimas: Build 		          Ryker: Build</a:t>
            </a:r>
          </a:p>
          <a:p>
            <a:r>
              <a:rPr lang="en-US"/>
              <a:t>Ryder: Build                               	          Mike: Build </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97933" y="7887518"/>
            <a:ext cx="3288080" cy="307777"/>
          </a:xfrm>
          <a:prstGeom prst="rect">
            <a:avLst/>
          </a:prstGeom>
          <a:noFill/>
        </p:spPr>
        <p:txBody>
          <a:bodyPr wrap="none" rtlCol="0">
            <a:spAutoFit/>
          </a:bodyPr>
          <a:lstStyle/>
          <a:p>
            <a:r>
              <a:rPr lang="en-US"/>
              <a:t>We are currently not stuck on anything.</a:t>
            </a:r>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94730B9C-AC61-4D1E-AF28-28C057EDADCD}"/>
              </a:ext>
            </a:extLst>
          </p:cNvPr>
          <p:cNvSpPr txBox="1"/>
          <p:nvPr/>
        </p:nvSpPr>
        <p:spPr>
          <a:xfrm>
            <a:off x="441169" y="6922753"/>
            <a:ext cx="6553201" cy="738664"/>
          </a:xfrm>
          <a:prstGeom prst="rect">
            <a:avLst/>
          </a:prstGeom>
          <a:noFill/>
        </p:spPr>
        <p:txBody>
          <a:bodyPr wrap="square" rtlCol="0">
            <a:spAutoFit/>
          </a:bodyPr>
          <a:lstStyle/>
          <a:p>
            <a:r>
              <a:rPr lang="en-US"/>
              <a:t>Abby: Engineering note book                    Augie: Build</a:t>
            </a:r>
          </a:p>
          <a:p>
            <a:r>
              <a:rPr lang="en-US"/>
              <a:t>Dimas: Build 		          Ryker: Build </a:t>
            </a:r>
          </a:p>
          <a:p>
            <a:r>
              <a:rPr lang="en-US"/>
              <a:t>Ryder: Build                               	          Mike: Build </a:t>
            </a:r>
          </a:p>
        </p:txBody>
      </p:sp>
    </p:spTree>
    <p:extLst>
      <p:ext uri="{BB962C8B-B14F-4D97-AF65-F5344CB8AC3E}">
        <p14:creationId xmlns:p14="http://schemas.microsoft.com/office/powerpoint/2010/main" val="28266272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Abigail Way </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11/8/24                  Page: 63</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5</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738664"/>
          </a:xfrm>
          <a:prstGeom prst="rect">
            <a:avLst/>
          </a:prstGeom>
          <a:noFill/>
        </p:spPr>
        <p:txBody>
          <a:bodyPr wrap="square" rtlCol="0">
            <a:spAutoFit/>
          </a:bodyPr>
          <a:lstStyle/>
          <a:p>
            <a:r>
              <a:rPr lang="en-US"/>
              <a:t>Team Members Present: Abby, Dimas, </a:t>
            </a:r>
          </a:p>
          <a:p>
            <a:r>
              <a:rPr lang="en-US"/>
              <a:t>Ryder, Augie, Ryker, Mike </a:t>
            </a:r>
          </a:p>
          <a:p>
            <a:endParaRPr lang="en-US"/>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11/7/24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a:t>We have accomplish a full new team and a tun of new ideas for a robot. </a:t>
            </a:r>
          </a:p>
        </p:txBody>
      </p:sp>
      <p:sp>
        <p:nvSpPr>
          <p:cNvPr id="19" name="TextBox 18">
            <a:extLst>
              <a:ext uri="{FF2B5EF4-FFF2-40B4-BE49-F238E27FC236}">
                <a16:creationId xmlns:a16="http://schemas.microsoft.com/office/drawing/2014/main" id="{F10CD0F0-2431-4E84-9444-DE66C5DC270E}"/>
              </a:ext>
            </a:extLst>
          </p:cNvPr>
          <p:cNvSpPr txBox="1"/>
          <p:nvPr/>
        </p:nvSpPr>
        <p:spPr>
          <a:xfrm>
            <a:off x="393699" y="3709443"/>
            <a:ext cx="6553201" cy="307777"/>
          </a:xfrm>
          <a:prstGeom prst="rect">
            <a:avLst/>
          </a:prstGeom>
          <a:noFill/>
        </p:spPr>
        <p:txBody>
          <a:bodyPr wrap="square" rtlCol="0">
            <a:spAutoFit/>
          </a:bodyPr>
          <a:lstStyle/>
          <a:p>
            <a:r>
              <a:rPr lang="en-US"/>
              <a:t>Everyone: work on build the vacuum robot.</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288080" cy="307777"/>
          </a:xfrm>
          <a:prstGeom prst="rect">
            <a:avLst/>
          </a:prstGeom>
          <a:noFill/>
        </p:spPr>
        <p:txBody>
          <a:bodyPr wrap="none" rtlCol="0">
            <a:spAutoFit/>
          </a:bodyPr>
          <a:lstStyle/>
          <a:p>
            <a:r>
              <a:rPr lang="en-US"/>
              <a:t>We are not stuck on anything currently.</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11/8/24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66583"/>
            <a:ext cx="6879167" cy="307777"/>
          </a:xfrm>
          <a:prstGeom prst="rect">
            <a:avLst/>
          </a:prstGeom>
          <a:noFill/>
        </p:spPr>
        <p:txBody>
          <a:bodyPr wrap="square" rtlCol="0">
            <a:spAutoFit/>
          </a:bodyPr>
          <a:lstStyle/>
          <a:p>
            <a:r>
              <a:rPr lang="en-US"/>
              <a:t>We have accomplish a basic robot design.</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6935243"/>
            <a:ext cx="6553201" cy="307777"/>
          </a:xfrm>
          <a:prstGeom prst="rect">
            <a:avLst/>
          </a:prstGeom>
          <a:noFill/>
        </p:spPr>
        <p:txBody>
          <a:bodyPr wrap="square" rtlCol="0">
            <a:spAutoFit/>
          </a:bodyPr>
          <a:lstStyle/>
          <a:p>
            <a:r>
              <a:rPr lang="en-US"/>
              <a:t>Everyone: work on building the vacuum robot.</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97933" y="7887518"/>
            <a:ext cx="3328155" cy="307777"/>
          </a:xfrm>
          <a:prstGeom prst="rect">
            <a:avLst/>
          </a:prstGeom>
          <a:noFill/>
        </p:spPr>
        <p:txBody>
          <a:bodyPr wrap="none" rtlCol="0">
            <a:spAutoFit/>
          </a:bodyPr>
          <a:lstStyle/>
          <a:p>
            <a:r>
              <a:rPr lang="en-US"/>
              <a:t>We and not stuck on anything currently.</a:t>
            </a:r>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Tree>
    <p:extLst>
      <p:ext uri="{BB962C8B-B14F-4D97-AF65-F5344CB8AC3E}">
        <p14:creationId xmlns:p14="http://schemas.microsoft.com/office/powerpoint/2010/main" val="17190025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Abigail Way </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11/13/24                                Page: 65</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5</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738664"/>
          </a:xfrm>
          <a:prstGeom prst="rect">
            <a:avLst/>
          </a:prstGeom>
          <a:noFill/>
        </p:spPr>
        <p:txBody>
          <a:bodyPr wrap="square" rtlCol="0">
            <a:spAutoFit/>
          </a:bodyPr>
          <a:lstStyle/>
          <a:p>
            <a:r>
              <a:rPr lang="en-US"/>
              <a:t>Team Members Present: Abby, Dimas, </a:t>
            </a:r>
          </a:p>
          <a:p>
            <a:r>
              <a:rPr lang="en-US"/>
              <a:t>Ryder, Augie, Ryker, Mike </a:t>
            </a:r>
          </a:p>
          <a:p>
            <a:endParaRPr lang="en-US"/>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11/13/24 </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a:t>We have accomplish a half- completed base.  </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2502608" cy="307777"/>
          </a:xfrm>
          <a:prstGeom prst="rect">
            <a:avLst/>
          </a:prstGeom>
          <a:noFill/>
        </p:spPr>
        <p:txBody>
          <a:bodyPr wrap="none" rtlCol="0">
            <a:spAutoFit/>
          </a:bodyPr>
          <a:lstStyle/>
          <a:p>
            <a:r>
              <a:rPr lang="en-US"/>
              <a:t>We are not stuck on anything</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11/14/24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66583"/>
            <a:ext cx="6879167" cy="307777"/>
          </a:xfrm>
          <a:prstGeom prst="rect">
            <a:avLst/>
          </a:prstGeom>
          <a:noFill/>
        </p:spPr>
        <p:txBody>
          <a:bodyPr wrap="square" rtlCol="0">
            <a:spAutoFit/>
          </a:bodyPr>
          <a:lstStyle/>
          <a:p>
            <a:r>
              <a:rPr lang="en-US"/>
              <a:t>We have accomplish half completed base</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3711328"/>
            <a:ext cx="6553201" cy="738664"/>
          </a:xfrm>
          <a:prstGeom prst="rect">
            <a:avLst/>
          </a:prstGeom>
          <a:noFill/>
        </p:spPr>
        <p:txBody>
          <a:bodyPr wrap="square" rtlCol="0">
            <a:spAutoFit/>
          </a:bodyPr>
          <a:lstStyle/>
          <a:p>
            <a:r>
              <a:rPr lang="en-US"/>
              <a:t>Abby: Engineering Notebook                                                        Augie: Build</a:t>
            </a:r>
          </a:p>
          <a:p>
            <a:r>
              <a:rPr lang="en-US"/>
              <a:t>Dimas: Code		          Ryker: Build</a:t>
            </a:r>
          </a:p>
          <a:p>
            <a:r>
              <a:rPr lang="en-US"/>
              <a:t>Ryder: Build                               	          Mike: Build</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97933" y="7887518"/>
            <a:ext cx="761747" cy="307777"/>
          </a:xfrm>
          <a:prstGeom prst="rect">
            <a:avLst/>
          </a:prstGeom>
          <a:noFill/>
        </p:spPr>
        <p:txBody>
          <a:bodyPr wrap="none" rtlCol="0">
            <a:spAutoFit/>
          </a:bodyPr>
          <a:lstStyle/>
          <a:p>
            <a:r>
              <a:rPr lang="en-US"/>
              <a:t>We are</a:t>
            </a:r>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94730B9C-AC61-4D1E-AF28-28C057EDADCD}"/>
              </a:ext>
            </a:extLst>
          </p:cNvPr>
          <p:cNvSpPr txBox="1"/>
          <p:nvPr/>
        </p:nvSpPr>
        <p:spPr>
          <a:xfrm>
            <a:off x="441169" y="6922753"/>
            <a:ext cx="6553201" cy="738664"/>
          </a:xfrm>
          <a:prstGeom prst="rect">
            <a:avLst/>
          </a:prstGeom>
          <a:noFill/>
        </p:spPr>
        <p:txBody>
          <a:bodyPr wrap="square" rtlCol="0">
            <a:spAutoFit/>
          </a:bodyPr>
          <a:lstStyle/>
          <a:p>
            <a:r>
              <a:rPr lang="en-US"/>
              <a:t>Abby: build 1                                             Augie: build 1</a:t>
            </a:r>
          </a:p>
          <a:p>
            <a:r>
              <a:rPr lang="en-US"/>
              <a:t>Dimas: build 2		          Ryker: build 2</a:t>
            </a:r>
          </a:p>
          <a:p>
            <a:r>
              <a:rPr lang="en-US"/>
              <a:t>Ryder: build 1                              	          Mike: build 1</a:t>
            </a:r>
          </a:p>
        </p:txBody>
      </p:sp>
    </p:spTree>
    <p:extLst>
      <p:ext uri="{BB962C8B-B14F-4D97-AF65-F5344CB8AC3E}">
        <p14:creationId xmlns:p14="http://schemas.microsoft.com/office/powerpoint/2010/main" val="9845208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Abigail Way &amp; Dimas!!!!!!! </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                                Page: 66</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5</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738664"/>
          </a:xfrm>
          <a:prstGeom prst="rect">
            <a:avLst/>
          </a:prstGeom>
          <a:noFill/>
        </p:spPr>
        <p:txBody>
          <a:bodyPr wrap="square" rtlCol="0">
            <a:spAutoFit/>
          </a:bodyPr>
          <a:lstStyle/>
          <a:p>
            <a:r>
              <a:rPr lang="en-US"/>
              <a:t>Team Members Present: Abby, Dimas, </a:t>
            </a:r>
          </a:p>
          <a:p>
            <a:r>
              <a:rPr lang="en-US"/>
              <a:t>Ryder, Augie, Ryker, Mike </a:t>
            </a:r>
          </a:p>
          <a:p>
            <a:endParaRPr lang="en-US"/>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11/15/24 </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a:t>We have accomplish two half completed bases.  </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2552302" cy="307777"/>
          </a:xfrm>
          <a:prstGeom prst="rect">
            <a:avLst/>
          </a:prstGeom>
          <a:noFill/>
        </p:spPr>
        <p:txBody>
          <a:bodyPr wrap="none" rtlCol="0">
            <a:spAutoFit/>
          </a:bodyPr>
          <a:lstStyle/>
          <a:p>
            <a:r>
              <a:rPr lang="en-US"/>
              <a:t>We are not stuck on anything.</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Date:11/18/24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78185" y="6297675"/>
            <a:ext cx="6879167" cy="307777"/>
          </a:xfrm>
          <a:prstGeom prst="rect">
            <a:avLst/>
          </a:prstGeom>
          <a:noFill/>
        </p:spPr>
        <p:txBody>
          <a:bodyPr wrap="square" rtlCol="0">
            <a:spAutoFit/>
          </a:bodyPr>
          <a:lstStyle/>
          <a:p>
            <a:r>
              <a:rPr lang="en-US"/>
              <a:t>We have accomplished building more of our bases</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3711328"/>
            <a:ext cx="6553201" cy="307777"/>
          </a:xfrm>
          <a:prstGeom prst="rect">
            <a:avLst/>
          </a:prstGeom>
          <a:noFill/>
        </p:spPr>
        <p:txBody>
          <a:bodyPr wrap="square" rtlCol="0">
            <a:spAutoFit/>
          </a:bodyPr>
          <a:lstStyle/>
          <a:p>
            <a:r>
              <a:rPr lang="en-US"/>
              <a:t>Everyone; Build and design</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97933" y="7887518"/>
            <a:ext cx="2502608" cy="307777"/>
          </a:xfrm>
          <a:prstGeom prst="rect">
            <a:avLst/>
          </a:prstGeom>
          <a:noFill/>
        </p:spPr>
        <p:txBody>
          <a:bodyPr wrap="none" rtlCol="0">
            <a:spAutoFit/>
          </a:bodyPr>
          <a:lstStyle/>
          <a:p>
            <a:r>
              <a:rPr lang="en-US"/>
              <a:t>We are not stuck on anything</a:t>
            </a:r>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94730B9C-AC61-4D1E-AF28-28C057EDADCD}"/>
              </a:ext>
            </a:extLst>
          </p:cNvPr>
          <p:cNvSpPr txBox="1"/>
          <p:nvPr/>
        </p:nvSpPr>
        <p:spPr>
          <a:xfrm>
            <a:off x="441169" y="6922753"/>
            <a:ext cx="6553201" cy="738664"/>
          </a:xfrm>
          <a:prstGeom prst="rect">
            <a:avLst/>
          </a:prstGeom>
          <a:noFill/>
        </p:spPr>
        <p:txBody>
          <a:bodyPr wrap="square" rtlCol="0">
            <a:spAutoFit/>
          </a:bodyPr>
          <a:lstStyle/>
          <a:p>
            <a:r>
              <a:rPr lang="en-US"/>
              <a:t>Abby: Build                                                Augie: build</a:t>
            </a:r>
          </a:p>
          <a:p>
            <a:r>
              <a:rPr lang="en-US" err="1"/>
              <a:t>Dimas:build</a:t>
            </a:r>
            <a:r>
              <a:rPr lang="en-US"/>
              <a:t> 		          </a:t>
            </a:r>
            <a:r>
              <a:rPr lang="en-US" err="1"/>
              <a:t>Ryker:build</a:t>
            </a:r>
            <a:endParaRPr lang="en-US"/>
          </a:p>
          <a:p>
            <a:r>
              <a:rPr lang="en-US" err="1"/>
              <a:t>Ryder:build</a:t>
            </a:r>
            <a:r>
              <a:rPr lang="en-US"/>
              <a:t>                              	          </a:t>
            </a:r>
            <a:r>
              <a:rPr lang="en-US" err="1"/>
              <a:t>Mike:build</a:t>
            </a:r>
            <a:endParaRPr lang="en-US"/>
          </a:p>
        </p:txBody>
      </p:sp>
    </p:spTree>
    <p:extLst>
      <p:ext uri="{BB962C8B-B14F-4D97-AF65-F5344CB8AC3E}">
        <p14:creationId xmlns:p14="http://schemas.microsoft.com/office/powerpoint/2010/main" val="32542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5" name="Google Shape;225;p28"/>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6" name="Google Shape;226;p28"/>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7" name="Google Shape;227;p28"/>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a:p>
        </p:txBody>
      </p:sp>
      <p:sp>
        <p:nvSpPr>
          <p:cNvPr id="2" name="TextBox 1">
            <a:extLst>
              <a:ext uri="{FF2B5EF4-FFF2-40B4-BE49-F238E27FC236}">
                <a16:creationId xmlns:a16="http://schemas.microsoft.com/office/drawing/2014/main" id="{DDF58858-C21D-BFC0-E7C2-200539C0F540}"/>
              </a:ext>
            </a:extLst>
          </p:cNvPr>
          <p:cNvSpPr txBox="1"/>
          <p:nvPr/>
        </p:nvSpPr>
        <p:spPr>
          <a:xfrm>
            <a:off x="126500" y="1803545"/>
            <a:ext cx="7645900" cy="1772793"/>
          </a:xfrm>
          <a:prstGeom prst="rect">
            <a:avLst/>
          </a:prstGeom>
          <a:noFill/>
        </p:spPr>
        <p:txBody>
          <a:bodyPr wrap="square">
            <a:spAutoFit/>
          </a:bodyPr>
          <a:lstStyle/>
          <a:p>
            <a:pPr marL="342900" marR="0" lvl="0" indent="-342900">
              <a:spcBef>
                <a:spcPts val="0"/>
              </a:spcBef>
              <a:spcAft>
                <a:spcPts val="0"/>
              </a:spcAft>
              <a:buFont typeface="+mj-lt"/>
              <a:buAutoNum type="arabicPeriod"/>
            </a:pPr>
            <a:r>
              <a:rPr lang="en-US" sz="1365" kern="100">
                <a:effectLst/>
                <a:latin typeface="Calibri" panose="020F0502020204030204" pitchFamily="34" charset="0"/>
                <a:ea typeface="Calibri" panose="020F0502020204030204" pitchFamily="34" charset="0"/>
                <a:cs typeface="Times New Roman" panose="02020603050405020304" pitchFamily="18" charset="0"/>
              </a:rPr>
              <a:t>During this Sprint we completed these </a:t>
            </a:r>
            <a:r>
              <a:rPr lang="en-US" sz="1365" b="1" kern="100">
                <a:effectLst/>
                <a:latin typeface="Calibri" panose="020F0502020204030204" pitchFamily="34" charset="0"/>
                <a:ea typeface="Calibri" panose="020F0502020204030204" pitchFamily="34" charset="0"/>
                <a:cs typeface="Times New Roman" panose="02020603050405020304" pitchFamily="18" charset="0"/>
              </a:rPr>
              <a:t>sprint</a:t>
            </a:r>
            <a:r>
              <a:rPr lang="en-US" sz="1365" kern="100">
                <a:effectLst/>
                <a:latin typeface="Calibri" panose="020F0502020204030204" pitchFamily="34" charset="0"/>
                <a:ea typeface="Calibri" panose="020F0502020204030204" pitchFamily="34" charset="0"/>
                <a:cs typeface="Times New Roman" panose="02020603050405020304" pitchFamily="18" charset="0"/>
              </a:rPr>
              <a:t> </a:t>
            </a:r>
            <a:r>
              <a:rPr lang="en-US" sz="1365" b="1" kern="100">
                <a:effectLst/>
                <a:latin typeface="Calibri" panose="020F0502020204030204" pitchFamily="34" charset="0"/>
                <a:ea typeface="Calibri" panose="020F0502020204030204" pitchFamily="34" charset="0"/>
                <a:cs typeface="Times New Roman" panose="02020603050405020304" pitchFamily="18" charset="0"/>
              </a:rPr>
              <a:t>backlog</a:t>
            </a:r>
            <a:r>
              <a:rPr lang="en-US" sz="1365" kern="100">
                <a:effectLst/>
                <a:latin typeface="Calibri" panose="020F0502020204030204" pitchFamily="34" charset="0"/>
                <a:ea typeface="Calibri" panose="020F0502020204030204" pitchFamily="34" charset="0"/>
                <a:cs typeface="Times New Roman" panose="02020603050405020304" pitchFamily="18" charset="0"/>
              </a:rPr>
              <a:t> items, define which </a:t>
            </a:r>
            <a:r>
              <a:rPr lang="en-US" sz="1365" b="1" kern="100">
                <a:effectLst/>
                <a:latin typeface="Calibri" panose="020F0502020204030204" pitchFamily="34" charset="0"/>
                <a:ea typeface="Calibri" panose="020F0502020204030204" pitchFamily="34" charset="0"/>
                <a:cs typeface="Times New Roman" panose="02020603050405020304" pitchFamily="18" charset="0"/>
              </a:rPr>
              <a:t>product backlog item</a:t>
            </a:r>
            <a:r>
              <a:rPr lang="en-US" sz="1365" kern="100">
                <a:effectLst/>
                <a:latin typeface="Calibri" panose="020F0502020204030204" pitchFamily="34" charset="0"/>
                <a:ea typeface="Calibri" panose="020F0502020204030204" pitchFamily="34" charset="0"/>
                <a:cs typeface="Times New Roman" panose="02020603050405020304" pitchFamily="18" charset="0"/>
              </a:rPr>
              <a:t> they were a part of. (use complete sentences): </a:t>
            </a: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F4FE6959-7E6B-FE24-0F2C-66A5D76B9AE7}"/>
              </a:ext>
            </a:extLst>
          </p:cNvPr>
          <p:cNvSpPr txBox="1"/>
          <p:nvPr/>
        </p:nvSpPr>
        <p:spPr>
          <a:xfrm>
            <a:off x="225287" y="4081670"/>
            <a:ext cx="7089914" cy="2246769"/>
          </a:xfrm>
          <a:prstGeom prst="rect">
            <a:avLst/>
          </a:prstGeom>
          <a:noFill/>
        </p:spPr>
        <p:txBody>
          <a:bodyPr wrap="square" rtlCol="0">
            <a:spAutoFit/>
          </a:bodyPr>
          <a:lstStyle/>
          <a:p>
            <a:pPr marR="0" lvl="0">
              <a:spcBef>
                <a:spcPts val="0"/>
              </a:spcBef>
              <a:spcAft>
                <a:spcPts val="0"/>
              </a:spcAft>
            </a:pPr>
            <a:r>
              <a:rPr lang="en-US" sz="1400" kern="100">
                <a:effectLst/>
                <a:latin typeface="Calibri" panose="020F0502020204030204" pitchFamily="34" charset="0"/>
                <a:ea typeface="Calibri" panose="020F0502020204030204" pitchFamily="34" charset="0"/>
                <a:cs typeface="Times New Roman" panose="02020603050405020304" pitchFamily="18" charset="0"/>
              </a:rPr>
              <a:t>2.     Describe what your sprint goal was, and how your product met that goal:</a:t>
            </a:r>
          </a:p>
          <a:p>
            <a:pPr marR="0" lvl="0">
              <a:spcBef>
                <a:spcPts val="0"/>
              </a:spcBef>
              <a:spcAft>
                <a:spcPts val="0"/>
              </a:spcAft>
            </a:pP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400"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400"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400"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400" kern="100">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TextBox 3">
            <a:extLst>
              <a:ext uri="{FF2B5EF4-FFF2-40B4-BE49-F238E27FC236}">
                <a16:creationId xmlns:a16="http://schemas.microsoft.com/office/drawing/2014/main" id="{90F41F90-78E7-2177-13F8-257F08B2CBF6}"/>
              </a:ext>
            </a:extLst>
          </p:cNvPr>
          <p:cNvSpPr txBox="1"/>
          <p:nvPr/>
        </p:nvSpPr>
        <p:spPr>
          <a:xfrm>
            <a:off x="185530" y="6135756"/>
            <a:ext cx="7169427" cy="3370153"/>
          </a:xfrm>
          <a:prstGeom prst="rect">
            <a:avLst/>
          </a:prstGeom>
          <a:noFill/>
        </p:spPr>
        <p:txBody>
          <a:bodyPr wrap="square" rtlCol="0">
            <a:spAutoFit/>
          </a:bodyPr>
          <a:lstStyle/>
          <a:p>
            <a:pPr marR="0" lvl="0">
              <a:spcBef>
                <a:spcPts val="0"/>
              </a:spcBef>
              <a:spcAft>
                <a:spcPts val="0"/>
              </a:spcAft>
            </a:pPr>
            <a:r>
              <a:rPr lang="en-US" sz="1400" kern="100">
                <a:effectLst/>
                <a:latin typeface="Calibri" panose="020F0502020204030204" pitchFamily="34" charset="0"/>
                <a:ea typeface="Calibri" panose="020F0502020204030204" pitchFamily="34" charset="0"/>
                <a:cs typeface="Times New Roman" panose="02020603050405020304" pitchFamily="18" charset="0"/>
              </a:rPr>
              <a:t>3.     We need to move these sprint backlog items back to our product backlog (if any) Make sure to   think about prioritizing the tasks that are moved to the product backlog:</a:t>
            </a:r>
          </a:p>
          <a:p>
            <a:pPr marL="0" marR="0">
              <a:spcBef>
                <a:spcPts val="0"/>
              </a:spcBef>
              <a:spcAft>
                <a:spcPts val="600"/>
              </a:spcAft>
            </a:pPr>
            <a:endParaRPr lang="en-US" sz="1400" b="1" kern="10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600"/>
              </a:spcAft>
            </a:pPr>
            <a:endParaRPr lang="en-US" sz="1400" b="1" kern="10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600"/>
              </a:spcAft>
            </a:pPr>
            <a:endParaRPr lang="en-US" sz="1400" b="1" kern="10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600"/>
              </a:spcAft>
            </a:pPr>
            <a:endParaRPr lang="en-US" sz="1400" b="1" kern="10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600"/>
              </a:spcAft>
            </a:pPr>
            <a:endParaRPr lang="en-US" sz="1400" b="1" kern="10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600"/>
              </a:spcAft>
            </a:pPr>
            <a:endParaRPr lang="en-US" sz="1400" b="1" kern="10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600"/>
              </a:spcAft>
            </a:pPr>
            <a:endParaRPr lang="en-US" sz="1400" b="1" kern="10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600"/>
              </a:spcAft>
            </a:pPr>
            <a:endParaRPr lang="en-US" sz="1400" b="1" kern="10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600"/>
              </a:spcAft>
            </a:pPr>
            <a:r>
              <a:rPr lang="en-US" sz="1400" kern="100">
                <a:effectLst/>
                <a:latin typeface="Calibri" panose="020F0502020204030204" pitchFamily="34" charset="0"/>
                <a:ea typeface="Calibri" panose="020F0502020204030204" pitchFamily="34" charset="0"/>
                <a:cs typeface="Times New Roman" panose="02020603050405020304" pitchFamily="18" charset="0"/>
              </a:rPr>
              <a:t>4. Demonstrate the product that you produced:</a:t>
            </a:r>
          </a:p>
          <a:p>
            <a:endParaRPr lang="en-US"/>
          </a:p>
        </p:txBody>
      </p:sp>
      <p:sp>
        <p:nvSpPr>
          <p:cNvPr id="7" name="TextBox 6">
            <a:extLst>
              <a:ext uri="{FF2B5EF4-FFF2-40B4-BE49-F238E27FC236}">
                <a16:creationId xmlns:a16="http://schemas.microsoft.com/office/drawing/2014/main" id="{9FA93A42-E4A7-6BBA-E8D3-CD16068D40BE}"/>
              </a:ext>
            </a:extLst>
          </p:cNvPr>
          <p:cNvSpPr txBox="1"/>
          <p:nvPr/>
        </p:nvSpPr>
        <p:spPr>
          <a:xfrm>
            <a:off x="128486" y="232939"/>
            <a:ext cx="3608254" cy="1372940"/>
          </a:xfrm>
          <a:prstGeom prst="rect">
            <a:avLst/>
          </a:prstGeom>
          <a:noFill/>
        </p:spPr>
        <p:txBody>
          <a:bodyPr wrap="square" rtlCol="0">
            <a:spAutoFit/>
          </a:bodyPr>
          <a:lstStyle/>
          <a:p>
            <a:pPr marL="0" marR="0">
              <a:lnSpc>
                <a:spcPct val="107000"/>
              </a:lnSpc>
              <a:spcBef>
                <a:spcPts val="0"/>
              </a:spcBef>
              <a:spcAft>
                <a:spcPts val="800"/>
              </a:spcAft>
            </a:pPr>
            <a:r>
              <a:rPr lang="en-US" sz="1800" b="1" kern="100">
                <a:effectLst/>
                <a:latin typeface="Calibri" panose="020F0502020204030204" pitchFamily="34" charset="0"/>
                <a:ea typeface="Calibri" panose="020F0502020204030204" pitchFamily="34" charset="0"/>
                <a:cs typeface="Times New Roman" panose="02020603050405020304" pitchFamily="18" charset="0"/>
              </a:rPr>
              <a:t>Sprint Review</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b="1" kern="100">
                <a:effectLst/>
                <a:latin typeface="Calibri" panose="020F0502020204030204" pitchFamily="34" charset="0"/>
                <a:ea typeface="Calibri" panose="020F0502020204030204" pitchFamily="34" charset="0"/>
                <a:cs typeface="Times New Roman" panose="02020603050405020304" pitchFamily="18" charset="0"/>
              </a:rPr>
              <a:t>Sprint #: ____________________________</a:t>
            </a:r>
          </a:p>
          <a:p>
            <a:pPr marL="0" marR="0">
              <a:lnSpc>
                <a:spcPct val="107000"/>
              </a:lnSpc>
              <a:spcBef>
                <a:spcPts val="0"/>
              </a:spcBef>
              <a:spcAft>
                <a:spcPts val="800"/>
              </a:spcAft>
            </a:pPr>
            <a:r>
              <a:rPr lang="en-US" b="1" kern="100">
                <a:latin typeface="Calibri" panose="020F0502020204030204" pitchFamily="34" charset="0"/>
                <a:ea typeface="Calibri" panose="020F0502020204030204" pitchFamily="34" charset="0"/>
                <a:cs typeface="Times New Roman" panose="02020603050405020304" pitchFamily="18" charset="0"/>
              </a:rPr>
              <a:t>Team: _____________________________</a:t>
            </a:r>
            <a:endParaRPr lang="en-US"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8" name="TextBox 7">
            <a:extLst>
              <a:ext uri="{FF2B5EF4-FFF2-40B4-BE49-F238E27FC236}">
                <a16:creationId xmlns:a16="http://schemas.microsoft.com/office/drawing/2014/main" id="{690A2BBC-5B21-B64A-905F-0DEE5BAA6C38}"/>
              </a:ext>
            </a:extLst>
          </p:cNvPr>
          <p:cNvSpPr txBox="1"/>
          <p:nvPr/>
        </p:nvSpPr>
        <p:spPr>
          <a:xfrm>
            <a:off x="3593086" y="640933"/>
            <a:ext cx="4179314" cy="1204497"/>
          </a:xfrm>
          <a:prstGeom prst="rect">
            <a:avLst/>
          </a:prstGeom>
          <a:noFill/>
        </p:spPr>
        <p:txBody>
          <a:bodyPr wrap="square" rtlCol="0">
            <a:spAutoFit/>
          </a:bodyPr>
          <a:lstStyle/>
          <a:p>
            <a:pPr marL="0" marR="0">
              <a:lnSpc>
                <a:spcPct val="107000"/>
              </a:lnSpc>
              <a:spcBef>
                <a:spcPts val="0"/>
              </a:spcBef>
              <a:spcAft>
                <a:spcPts val="800"/>
              </a:spcAft>
            </a:pPr>
            <a:r>
              <a:rPr lang="en-US" b="1" kern="100">
                <a:effectLst/>
                <a:latin typeface="Calibri" panose="020F0502020204030204" pitchFamily="34" charset="0"/>
                <a:ea typeface="Calibri" panose="020F0502020204030204" pitchFamily="34" charset="0"/>
                <a:cs typeface="Times New Roman" panose="02020603050405020304" pitchFamily="18" charset="0"/>
              </a:rPr>
              <a:t>Team Members: __________________________________</a:t>
            </a:r>
            <a:endParaRPr lang="en-US"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b="1" kern="100">
                <a:effectLst/>
                <a:latin typeface="Calibri" panose="020F0502020204030204" pitchFamily="34" charset="0"/>
                <a:ea typeface="Calibri" panose="020F0502020204030204" pitchFamily="34" charset="0"/>
                <a:cs typeface="Times New Roman" panose="02020603050405020304" pitchFamily="18" charset="0"/>
              </a:rPr>
              <a:t>__________________________________</a:t>
            </a:r>
            <a:endParaRPr lang="en-US"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9" name="TextBox 8">
            <a:extLst>
              <a:ext uri="{FF2B5EF4-FFF2-40B4-BE49-F238E27FC236}">
                <a16:creationId xmlns:a16="http://schemas.microsoft.com/office/drawing/2014/main" id="{685A4927-F35E-09C5-7C36-AB9BEE4A17E0}"/>
              </a:ext>
            </a:extLst>
          </p:cNvPr>
          <p:cNvSpPr txBox="1">
            <a:spLocks/>
          </p:cNvSpPr>
          <p:nvPr/>
        </p:nvSpPr>
        <p:spPr>
          <a:xfrm>
            <a:off x="238539" y="2292626"/>
            <a:ext cx="7222434" cy="1431161"/>
          </a:xfrm>
          <a:prstGeom prst="rect">
            <a:avLst/>
          </a:prstGeom>
          <a:noFill/>
        </p:spPr>
        <p:txBody>
          <a:bodyPr wrap="square" rtlCol="0">
            <a:spAutoFit/>
          </a:bodyPr>
          <a:lstStyle/>
          <a:p>
            <a:r>
              <a:rPr lang="en-US" sz="1450">
                <a:solidFill>
                  <a:schemeClr val="bg1">
                    <a:lumMod val="95000"/>
                  </a:schemeClr>
                </a:solidFill>
              </a:rPr>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sp>
        <p:nvSpPr>
          <p:cNvPr id="10" name="TextBox 9">
            <a:extLst>
              <a:ext uri="{FF2B5EF4-FFF2-40B4-BE49-F238E27FC236}">
                <a16:creationId xmlns:a16="http://schemas.microsoft.com/office/drawing/2014/main" id="{5941572C-9C47-AA53-C928-87F215F6F8A7}"/>
              </a:ext>
            </a:extLst>
          </p:cNvPr>
          <p:cNvSpPr txBox="1">
            <a:spLocks/>
          </p:cNvSpPr>
          <p:nvPr/>
        </p:nvSpPr>
        <p:spPr>
          <a:xfrm>
            <a:off x="132521" y="4333461"/>
            <a:ext cx="7222434" cy="1431161"/>
          </a:xfrm>
          <a:prstGeom prst="rect">
            <a:avLst/>
          </a:prstGeom>
          <a:noFill/>
        </p:spPr>
        <p:txBody>
          <a:bodyPr wrap="square" rtlCol="0">
            <a:spAutoFit/>
          </a:bodyPr>
          <a:lstStyle/>
          <a:p>
            <a:r>
              <a:rPr lang="en-US" sz="1450">
                <a:solidFill>
                  <a:schemeClr val="bg1">
                    <a:lumMod val="95000"/>
                  </a:schemeClr>
                </a:solidFill>
              </a:rPr>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sp>
        <p:nvSpPr>
          <p:cNvPr id="11" name="TextBox 10">
            <a:extLst>
              <a:ext uri="{FF2B5EF4-FFF2-40B4-BE49-F238E27FC236}">
                <a16:creationId xmlns:a16="http://schemas.microsoft.com/office/drawing/2014/main" id="{E5AE0A68-C01A-95A7-C847-700C5ED01114}"/>
              </a:ext>
            </a:extLst>
          </p:cNvPr>
          <p:cNvSpPr txBox="1">
            <a:spLocks/>
          </p:cNvSpPr>
          <p:nvPr/>
        </p:nvSpPr>
        <p:spPr>
          <a:xfrm>
            <a:off x="185530" y="6599583"/>
            <a:ext cx="7222434" cy="2323713"/>
          </a:xfrm>
          <a:prstGeom prst="rect">
            <a:avLst/>
          </a:prstGeom>
          <a:noFill/>
        </p:spPr>
        <p:txBody>
          <a:bodyPr wrap="square" rtlCol="0">
            <a:spAutoFit/>
          </a:bodyPr>
          <a:lstStyle/>
          <a:p>
            <a:r>
              <a:rPr lang="en-US" sz="1450">
                <a:solidFill>
                  <a:schemeClr val="bg1">
                    <a:lumMod val="95000"/>
                  </a:schemeClr>
                </a:solidFill>
              </a:rPr>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spTree>
    <p:extLst>
      <p:ext uri="{BB962C8B-B14F-4D97-AF65-F5344CB8AC3E}">
        <p14:creationId xmlns:p14="http://schemas.microsoft.com/office/powerpoint/2010/main" val="37453979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Dimas </a:t>
            </a:r>
            <a:r>
              <a:rPr lang="en-US" err="1"/>
              <a:t>Tarin</a:t>
            </a:r>
            <a:r>
              <a:rPr lang="en-US"/>
              <a:t> </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                                Page: 67</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5</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738664"/>
          </a:xfrm>
          <a:prstGeom prst="rect">
            <a:avLst/>
          </a:prstGeom>
          <a:noFill/>
        </p:spPr>
        <p:txBody>
          <a:bodyPr wrap="square" rtlCol="0">
            <a:spAutoFit/>
          </a:bodyPr>
          <a:lstStyle/>
          <a:p>
            <a:r>
              <a:rPr lang="en-US"/>
              <a:t>Team Members Present: Abby, Dimas, </a:t>
            </a:r>
          </a:p>
          <a:p>
            <a:r>
              <a:rPr lang="en-US"/>
              <a:t>Ryder, Augie, Ryker, Mike </a:t>
            </a:r>
          </a:p>
          <a:p>
            <a:endParaRPr lang="en-US"/>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Date:11/19/24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a:t>We have accomplished more building  </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2502608" cy="307777"/>
          </a:xfrm>
          <a:prstGeom prst="rect">
            <a:avLst/>
          </a:prstGeom>
          <a:noFill/>
        </p:spPr>
        <p:txBody>
          <a:bodyPr wrap="none" rtlCol="0">
            <a:spAutoFit/>
          </a:bodyPr>
          <a:lstStyle/>
          <a:p>
            <a:r>
              <a:rPr lang="en-US"/>
              <a:t>We are not stuck on anything</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11/20/24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66583"/>
            <a:ext cx="6879167" cy="307777"/>
          </a:xfrm>
          <a:prstGeom prst="rect">
            <a:avLst/>
          </a:prstGeom>
          <a:noFill/>
        </p:spPr>
        <p:txBody>
          <a:bodyPr wrap="square" rtlCol="0">
            <a:spAutoFit/>
          </a:bodyPr>
          <a:lstStyle/>
          <a:p>
            <a:r>
              <a:rPr lang="en-US"/>
              <a:t>We have accomplished more building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3711328"/>
            <a:ext cx="6553201" cy="738664"/>
          </a:xfrm>
          <a:prstGeom prst="rect">
            <a:avLst/>
          </a:prstGeom>
          <a:noFill/>
        </p:spPr>
        <p:txBody>
          <a:bodyPr wrap="square" rtlCol="0">
            <a:spAutoFit/>
          </a:bodyPr>
          <a:lstStyle/>
          <a:p>
            <a:r>
              <a:rPr lang="en-US" err="1"/>
              <a:t>Abby:build</a:t>
            </a:r>
            <a:r>
              <a:rPr lang="en-US"/>
              <a:t> bot 1                                        </a:t>
            </a:r>
            <a:r>
              <a:rPr lang="en-US" err="1"/>
              <a:t>Augie:build</a:t>
            </a:r>
            <a:r>
              <a:rPr lang="en-US"/>
              <a:t> 1 </a:t>
            </a:r>
          </a:p>
          <a:p>
            <a:r>
              <a:rPr lang="en-US" err="1"/>
              <a:t>Dimas:build</a:t>
            </a:r>
            <a:r>
              <a:rPr lang="en-US"/>
              <a:t> bot 1		          </a:t>
            </a:r>
            <a:r>
              <a:rPr lang="en-US" err="1"/>
              <a:t>Ryker:build</a:t>
            </a:r>
            <a:r>
              <a:rPr lang="en-US"/>
              <a:t> 1 </a:t>
            </a:r>
          </a:p>
          <a:p>
            <a:r>
              <a:rPr lang="en-US" err="1"/>
              <a:t>Ryder:build</a:t>
            </a:r>
            <a:r>
              <a:rPr lang="en-US"/>
              <a:t> bot 1                            	          </a:t>
            </a:r>
            <a:r>
              <a:rPr lang="en-US" err="1"/>
              <a:t>Mike:build</a:t>
            </a:r>
            <a:r>
              <a:rPr lang="en-US"/>
              <a:t> 1 </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97933" y="7887518"/>
            <a:ext cx="5416868" cy="307777"/>
          </a:xfrm>
          <a:prstGeom prst="rect">
            <a:avLst/>
          </a:prstGeom>
          <a:noFill/>
        </p:spPr>
        <p:txBody>
          <a:bodyPr wrap="none" rtlCol="0">
            <a:spAutoFit/>
          </a:bodyPr>
          <a:lstStyle/>
          <a:p>
            <a:r>
              <a:rPr lang="en-US"/>
              <a:t>We are waiting on some parts, but we’re going along without them</a:t>
            </a:r>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94730B9C-AC61-4D1E-AF28-28C057EDADCD}"/>
              </a:ext>
            </a:extLst>
          </p:cNvPr>
          <p:cNvSpPr txBox="1"/>
          <p:nvPr/>
        </p:nvSpPr>
        <p:spPr>
          <a:xfrm>
            <a:off x="441169" y="6922753"/>
            <a:ext cx="6553201" cy="738664"/>
          </a:xfrm>
          <a:prstGeom prst="rect">
            <a:avLst/>
          </a:prstGeom>
          <a:noFill/>
        </p:spPr>
        <p:txBody>
          <a:bodyPr wrap="square" rtlCol="0">
            <a:spAutoFit/>
          </a:bodyPr>
          <a:lstStyle/>
          <a:p>
            <a:r>
              <a:rPr lang="en-US" err="1"/>
              <a:t>Abby:build</a:t>
            </a:r>
            <a:r>
              <a:rPr lang="en-US"/>
              <a:t> 1                                              Augie: build 1</a:t>
            </a:r>
          </a:p>
          <a:p>
            <a:r>
              <a:rPr lang="en-US"/>
              <a:t>Dimas: build 2		          Ryker: build 2</a:t>
            </a:r>
          </a:p>
          <a:p>
            <a:r>
              <a:rPr lang="en-US"/>
              <a:t>Ryder: 			          Mike: build 1</a:t>
            </a:r>
          </a:p>
        </p:txBody>
      </p:sp>
    </p:spTree>
    <p:extLst>
      <p:ext uri="{BB962C8B-B14F-4D97-AF65-F5344CB8AC3E}">
        <p14:creationId xmlns:p14="http://schemas.microsoft.com/office/powerpoint/2010/main" val="15721881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Dimas again</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                                Page: 68 </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5</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738664"/>
          </a:xfrm>
          <a:prstGeom prst="rect">
            <a:avLst/>
          </a:prstGeom>
          <a:noFill/>
        </p:spPr>
        <p:txBody>
          <a:bodyPr wrap="square" rtlCol="0">
            <a:spAutoFit/>
          </a:bodyPr>
          <a:lstStyle/>
          <a:p>
            <a:r>
              <a:rPr lang="en-US"/>
              <a:t>Team Members Present: Abby, Dimas, </a:t>
            </a:r>
          </a:p>
          <a:p>
            <a:r>
              <a:rPr lang="en-US"/>
              <a:t>Ryder, Augie, , Mike </a:t>
            </a:r>
          </a:p>
          <a:p>
            <a:endParaRPr lang="en-US"/>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11/21/24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a:t>We have accomplished more building  </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526928" cy="307777"/>
          </a:xfrm>
          <a:prstGeom prst="rect">
            <a:avLst/>
          </a:prstGeom>
          <a:noFill/>
        </p:spPr>
        <p:txBody>
          <a:bodyPr wrap="none" rtlCol="0">
            <a:spAutoFit/>
          </a:bodyPr>
          <a:lstStyle/>
          <a:p>
            <a:r>
              <a:rPr lang="en-US"/>
              <a:t>We are stuck on waiting for parts to come</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11/22/24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66583"/>
            <a:ext cx="6879167" cy="307777"/>
          </a:xfrm>
          <a:prstGeom prst="rect">
            <a:avLst/>
          </a:prstGeom>
          <a:noFill/>
        </p:spPr>
        <p:txBody>
          <a:bodyPr wrap="square" rtlCol="0">
            <a:spAutoFit/>
          </a:bodyPr>
          <a:lstStyle/>
          <a:p>
            <a:r>
              <a:rPr lang="en-US"/>
              <a:t>We have accomplished more building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3711328"/>
            <a:ext cx="6553201" cy="738664"/>
          </a:xfrm>
          <a:prstGeom prst="rect">
            <a:avLst/>
          </a:prstGeom>
          <a:noFill/>
        </p:spPr>
        <p:txBody>
          <a:bodyPr wrap="square" rtlCol="0">
            <a:spAutoFit/>
          </a:bodyPr>
          <a:lstStyle/>
          <a:p>
            <a:r>
              <a:rPr lang="en-US"/>
              <a:t>Abby: build 1                                             Augie: build 1</a:t>
            </a:r>
          </a:p>
          <a:p>
            <a:r>
              <a:rPr lang="en-US"/>
              <a:t>Dimas: build 2		          Ryker: build 2</a:t>
            </a:r>
          </a:p>
          <a:p>
            <a:r>
              <a:rPr lang="en-US"/>
              <a:t>Ryder: 			          Mike: build 1</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97933" y="7887518"/>
            <a:ext cx="2383986" cy="307777"/>
          </a:xfrm>
          <a:prstGeom prst="rect">
            <a:avLst/>
          </a:prstGeom>
          <a:noFill/>
        </p:spPr>
        <p:txBody>
          <a:bodyPr wrap="none" rtlCol="0">
            <a:spAutoFit/>
          </a:bodyPr>
          <a:lstStyle/>
          <a:p>
            <a:r>
              <a:rPr lang="en-US"/>
              <a:t>We are still waiting for parts</a:t>
            </a:r>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94730B9C-AC61-4D1E-AF28-28C057EDADCD}"/>
              </a:ext>
            </a:extLst>
          </p:cNvPr>
          <p:cNvSpPr txBox="1"/>
          <p:nvPr/>
        </p:nvSpPr>
        <p:spPr>
          <a:xfrm>
            <a:off x="441169" y="6922753"/>
            <a:ext cx="6553201" cy="738664"/>
          </a:xfrm>
          <a:prstGeom prst="rect">
            <a:avLst/>
          </a:prstGeom>
          <a:noFill/>
        </p:spPr>
        <p:txBody>
          <a:bodyPr wrap="square" rtlCol="0">
            <a:spAutoFit/>
          </a:bodyPr>
          <a:lstStyle/>
          <a:p>
            <a:r>
              <a:rPr lang="en-US"/>
              <a:t>Abby: build 1                                             Augie: build 1</a:t>
            </a:r>
          </a:p>
          <a:p>
            <a:r>
              <a:rPr lang="en-US"/>
              <a:t>Dimas: build 1		          Ryker: nothing</a:t>
            </a:r>
          </a:p>
          <a:p>
            <a:r>
              <a:rPr lang="en-US"/>
              <a:t>Ryder:                              	          Mike: nothing</a:t>
            </a:r>
          </a:p>
        </p:txBody>
      </p:sp>
    </p:spTree>
    <p:extLst>
      <p:ext uri="{BB962C8B-B14F-4D97-AF65-F5344CB8AC3E}">
        <p14:creationId xmlns:p14="http://schemas.microsoft.com/office/powerpoint/2010/main" val="21190905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Dimas!!!!!!!</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                                Page: 69</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1688283" cy="307777"/>
          </a:xfrm>
          <a:prstGeom prst="rect">
            <a:avLst/>
          </a:prstGeom>
          <a:noFill/>
        </p:spPr>
        <p:txBody>
          <a:bodyPr wrap="none" lIns="91440" tIns="45720" rIns="91440" bIns="45720" rtlCol="0" anchor="t">
            <a:spAutoFit/>
          </a:bodyPr>
          <a:lstStyle/>
          <a:p>
            <a:r>
              <a:rPr lang="en-US"/>
              <a:t>Project: Borealis I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lIns="91440" tIns="45720" rIns="91440" bIns="45720" rtlCol="0" anchor="t">
            <a:spAutoFit/>
          </a:bodyPr>
          <a:lstStyle/>
          <a:p>
            <a:r>
              <a:rPr lang="en-US"/>
              <a:t>Sprint: 5</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523220"/>
          </a:xfrm>
          <a:prstGeom prst="rect">
            <a:avLst/>
          </a:prstGeom>
          <a:noFill/>
        </p:spPr>
        <p:txBody>
          <a:bodyPr wrap="square" lIns="91440" tIns="45720" rIns="91440" bIns="45720" rtlCol="0" anchor="t">
            <a:spAutoFit/>
          </a:bodyPr>
          <a:lstStyle/>
          <a:p>
            <a:r>
              <a:rPr lang="en-US"/>
              <a:t>Team Members Present: Abby, Dimas, </a:t>
            </a:r>
          </a:p>
          <a:p>
            <a:r>
              <a:rPr lang="en-US"/>
              <a:t>Ryder, Augie, Ryker </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lIns="91440" tIns="45720" rIns="91440" bIns="45720" rtlCol="0" anchor="t">
            <a:spAutoFit/>
          </a:bodyPr>
          <a:lstStyle/>
          <a:p>
            <a:r>
              <a:rPr lang="en-US"/>
              <a:t>Date:12/2/24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a:t>We have accomplished more building  </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526928" cy="307777"/>
          </a:xfrm>
          <a:prstGeom prst="rect">
            <a:avLst/>
          </a:prstGeom>
          <a:noFill/>
        </p:spPr>
        <p:txBody>
          <a:bodyPr wrap="none" rtlCol="0">
            <a:spAutoFit/>
          </a:bodyPr>
          <a:lstStyle/>
          <a:p>
            <a:r>
              <a:rPr lang="en-US"/>
              <a:t>We are stuck on waiting for parts to come</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lIns="91440" tIns="45720" rIns="91440" bIns="45720" rtlCol="0" anchor="t">
            <a:spAutoFit/>
          </a:bodyPr>
          <a:lstStyle/>
          <a:p>
            <a:r>
              <a:rPr lang="en-US"/>
              <a:t>Date: 12/3/2024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66583"/>
            <a:ext cx="6879167" cy="307777"/>
          </a:xfrm>
          <a:prstGeom prst="rect">
            <a:avLst/>
          </a:prstGeom>
          <a:noFill/>
        </p:spPr>
        <p:txBody>
          <a:bodyPr wrap="square" rtlCol="0">
            <a:spAutoFit/>
          </a:bodyPr>
          <a:lstStyle/>
          <a:p>
            <a:r>
              <a:rPr lang="en-US"/>
              <a:t>We have accomplished more building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3711328"/>
            <a:ext cx="6553201" cy="738664"/>
          </a:xfrm>
          <a:prstGeom prst="rect">
            <a:avLst/>
          </a:prstGeom>
          <a:noFill/>
        </p:spPr>
        <p:txBody>
          <a:bodyPr wrap="square" rtlCol="0">
            <a:spAutoFit/>
          </a:bodyPr>
          <a:lstStyle/>
          <a:p>
            <a:r>
              <a:rPr lang="en-US"/>
              <a:t>Abby: Build	                                               Augie: build 1</a:t>
            </a:r>
          </a:p>
          <a:p>
            <a:r>
              <a:rPr lang="en-US"/>
              <a:t>Dimas: code 			          Ryker: build 2</a:t>
            </a:r>
          </a:p>
          <a:p>
            <a:r>
              <a:rPr lang="en-US"/>
              <a:t>Ryder: 			          Mike: build 1</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97933" y="7887518"/>
            <a:ext cx="2383986" cy="307777"/>
          </a:xfrm>
          <a:prstGeom prst="rect">
            <a:avLst/>
          </a:prstGeom>
          <a:noFill/>
        </p:spPr>
        <p:txBody>
          <a:bodyPr wrap="none" rtlCol="0">
            <a:spAutoFit/>
          </a:bodyPr>
          <a:lstStyle/>
          <a:p>
            <a:r>
              <a:rPr lang="en-US"/>
              <a:t>We are still waiting for parts</a:t>
            </a:r>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94730B9C-AC61-4D1E-AF28-28C057EDADCD}"/>
              </a:ext>
            </a:extLst>
          </p:cNvPr>
          <p:cNvSpPr txBox="1"/>
          <p:nvPr/>
        </p:nvSpPr>
        <p:spPr>
          <a:xfrm>
            <a:off x="441169" y="6922753"/>
            <a:ext cx="6553201" cy="738664"/>
          </a:xfrm>
          <a:prstGeom prst="rect">
            <a:avLst/>
          </a:prstGeom>
          <a:noFill/>
        </p:spPr>
        <p:txBody>
          <a:bodyPr wrap="square" lIns="91440" tIns="45720" rIns="91440" bIns="45720" rtlCol="0" anchor="t">
            <a:spAutoFit/>
          </a:bodyPr>
          <a:lstStyle/>
          <a:p>
            <a:r>
              <a:rPr lang="en-US" err="1"/>
              <a:t>Abby:Build</a:t>
            </a:r>
            <a:r>
              <a:rPr lang="en-US"/>
              <a:t> 2 	                                  Augie: build 2</a:t>
            </a:r>
          </a:p>
          <a:p>
            <a:r>
              <a:rPr lang="en-US" err="1"/>
              <a:t>Dimas:Notebook</a:t>
            </a:r>
            <a:r>
              <a:rPr lang="en-US"/>
              <a:t>/ coding           </a:t>
            </a:r>
            <a:r>
              <a:rPr lang="en-US" err="1"/>
              <a:t>Ryker:build</a:t>
            </a:r>
            <a:r>
              <a:rPr lang="en-US"/>
              <a:t> 1</a:t>
            </a:r>
          </a:p>
          <a:p>
            <a:r>
              <a:rPr lang="en-US" err="1"/>
              <a:t>Ryder:build</a:t>
            </a:r>
            <a:r>
              <a:rPr lang="en-US"/>
              <a:t> 1                          	          Mike: build 1</a:t>
            </a:r>
          </a:p>
        </p:txBody>
      </p:sp>
    </p:spTree>
    <p:extLst>
      <p:ext uri="{BB962C8B-B14F-4D97-AF65-F5344CB8AC3E}">
        <p14:creationId xmlns:p14="http://schemas.microsoft.com/office/powerpoint/2010/main" val="8482825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Dimas</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                                Page: 70 </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1468672" cy="307777"/>
          </a:xfrm>
          <a:prstGeom prst="rect">
            <a:avLst/>
          </a:prstGeom>
          <a:noFill/>
        </p:spPr>
        <p:txBody>
          <a:bodyPr wrap="none" rtlCol="0">
            <a:spAutoFit/>
          </a:bodyPr>
          <a:lstStyle/>
          <a:p>
            <a:r>
              <a:rPr lang="en-US"/>
              <a:t>Project: borealis</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5</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523220"/>
          </a:xfrm>
          <a:prstGeom prst="rect">
            <a:avLst/>
          </a:prstGeom>
          <a:noFill/>
        </p:spPr>
        <p:txBody>
          <a:bodyPr wrap="square" rtlCol="0">
            <a:spAutoFit/>
          </a:bodyPr>
          <a:lstStyle/>
          <a:p>
            <a:r>
              <a:rPr lang="en-US"/>
              <a:t>Team Members Present: Abby, Dimas, </a:t>
            </a:r>
          </a:p>
          <a:p>
            <a:r>
              <a:rPr lang="en-US"/>
              <a:t>Ryder, Augie, Ryker, Mike </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Date:12/4/24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lIns="91440" tIns="45720" rIns="91440" bIns="45720" rtlCol="0" anchor="t">
            <a:spAutoFit/>
          </a:bodyPr>
          <a:lstStyle/>
          <a:p>
            <a:r>
              <a:rPr lang="en-US"/>
              <a:t>  We’ve been building the robot and Dimas has been coding </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523220"/>
          </a:xfrm>
          <a:prstGeom prst="rect">
            <a:avLst/>
          </a:prstGeom>
          <a:noFill/>
        </p:spPr>
        <p:txBody>
          <a:bodyPr wrap="square" lIns="91440" tIns="45720" rIns="91440" bIns="45720" rtlCol="0" anchor="t">
            <a:spAutoFit/>
          </a:bodyPr>
          <a:lstStyle/>
          <a:p>
            <a:r>
              <a:rPr lang="en-US"/>
              <a:t>Team Members Present: Abby, Dimas,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lIns="91440" tIns="45720" rIns="91440" bIns="45720" rtlCol="0" anchor="t">
            <a:spAutoFit/>
          </a:bodyPr>
          <a:lstStyle/>
          <a:p>
            <a:r>
              <a:rPr lang="en-US"/>
              <a:t>Date: 12/5/2024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523220"/>
          </a:xfrm>
          <a:prstGeom prst="rect">
            <a:avLst/>
          </a:prstGeom>
          <a:noFill/>
        </p:spPr>
        <p:txBody>
          <a:bodyPr wrap="square" rtlCol="0">
            <a:spAutoFit/>
          </a:bodyPr>
          <a:lstStyle/>
          <a:p>
            <a:r>
              <a:rPr lang="en-US"/>
              <a:t>What has each team member accomplished since the last meeting?</a:t>
            </a:r>
          </a:p>
          <a:p>
            <a:r>
              <a:rPr lang="en-US"/>
              <a:t>More Building </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3711328"/>
            <a:ext cx="6553201" cy="738664"/>
          </a:xfrm>
          <a:prstGeom prst="rect">
            <a:avLst/>
          </a:prstGeom>
          <a:noFill/>
        </p:spPr>
        <p:txBody>
          <a:bodyPr wrap="square" lIns="91440" tIns="45720" rIns="91440" bIns="45720" rtlCol="0" anchor="t">
            <a:spAutoFit/>
          </a:bodyPr>
          <a:lstStyle/>
          <a:p>
            <a:r>
              <a:rPr lang="en-US"/>
              <a:t>Abby: build	                                               </a:t>
            </a:r>
            <a:r>
              <a:rPr lang="en-US" err="1"/>
              <a:t>Augie:build</a:t>
            </a:r>
            <a:r>
              <a:rPr lang="en-US"/>
              <a:t> 1</a:t>
            </a:r>
          </a:p>
          <a:p>
            <a:r>
              <a:rPr lang="en-US" err="1"/>
              <a:t>Dimas:coding</a:t>
            </a:r>
            <a:r>
              <a:rPr lang="en-US"/>
              <a:t>/</a:t>
            </a:r>
            <a:r>
              <a:rPr lang="en-US" err="1"/>
              <a:t>notebooking</a:t>
            </a:r>
            <a:r>
              <a:rPr lang="en-US"/>
              <a:t> 	          </a:t>
            </a:r>
            <a:r>
              <a:rPr lang="en-US" err="1"/>
              <a:t>Ryker:build</a:t>
            </a:r>
            <a:r>
              <a:rPr lang="en-US"/>
              <a:t> 1/ doing nothing</a:t>
            </a:r>
          </a:p>
          <a:p>
            <a:r>
              <a:rPr lang="en-US" err="1"/>
              <a:t>Ryder:build</a:t>
            </a:r>
            <a:r>
              <a:rPr lang="en-US"/>
              <a:t> 1		          </a:t>
            </a:r>
            <a:r>
              <a:rPr lang="en-US" err="1"/>
              <a:t>Mike:coding</a:t>
            </a:r>
            <a:r>
              <a:rPr lang="en-US"/>
              <a:t>/goofing off</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94730B9C-AC61-4D1E-AF28-28C057EDADCD}"/>
              </a:ext>
            </a:extLst>
          </p:cNvPr>
          <p:cNvSpPr txBox="1"/>
          <p:nvPr/>
        </p:nvSpPr>
        <p:spPr>
          <a:xfrm>
            <a:off x="441169" y="6922753"/>
            <a:ext cx="6553201" cy="738664"/>
          </a:xfrm>
          <a:prstGeom prst="rect">
            <a:avLst/>
          </a:prstGeom>
          <a:noFill/>
        </p:spPr>
        <p:txBody>
          <a:bodyPr wrap="square" lIns="91440" tIns="45720" rIns="91440" bIns="45720" rtlCol="0" anchor="t">
            <a:spAutoFit/>
          </a:bodyPr>
          <a:lstStyle/>
          <a:p>
            <a:r>
              <a:rPr lang="en-US"/>
              <a:t>Abby: build 1                                     </a:t>
            </a:r>
            <a:r>
              <a:rPr lang="en-US" err="1"/>
              <a:t>Augie:build</a:t>
            </a:r>
            <a:r>
              <a:rPr lang="en-US"/>
              <a:t> 1</a:t>
            </a:r>
          </a:p>
          <a:p>
            <a:r>
              <a:rPr lang="en-US"/>
              <a:t>Dimas: coding/notebook		      Ryker: drive</a:t>
            </a:r>
          </a:p>
          <a:p>
            <a:r>
              <a:rPr lang="en-US"/>
              <a:t>Ryder:                              	          Mike: read the rules</a:t>
            </a:r>
          </a:p>
        </p:txBody>
      </p:sp>
      <p:sp>
        <p:nvSpPr>
          <p:cNvPr id="6" name="TextBox 5">
            <a:extLst>
              <a:ext uri="{FF2B5EF4-FFF2-40B4-BE49-F238E27FC236}">
                <a16:creationId xmlns:a16="http://schemas.microsoft.com/office/drawing/2014/main" id="{F7BFD277-660D-4715-A479-1847025FF8C9}"/>
              </a:ext>
            </a:extLst>
          </p:cNvPr>
          <p:cNvSpPr txBox="1"/>
          <p:nvPr/>
        </p:nvSpPr>
        <p:spPr>
          <a:xfrm>
            <a:off x="612175" y="5029201"/>
            <a:ext cx="5248979" cy="523220"/>
          </a:xfrm>
          <a:prstGeom prst="rect">
            <a:avLst/>
          </a:prstGeom>
          <a:noFill/>
        </p:spPr>
        <p:txBody>
          <a:bodyPr wrap="square" rtlCol="0">
            <a:spAutoFit/>
          </a:bodyPr>
          <a:lstStyle/>
          <a:p>
            <a:r>
              <a:rPr lang="en-US"/>
              <a:t>We are waiting for parts, but we have given up on their arrival in time. Defeat is </a:t>
            </a:r>
            <a:r>
              <a:rPr lang="en-US" err="1"/>
              <a:t>immenent</a:t>
            </a:r>
            <a:endParaRPr lang="en-US"/>
          </a:p>
        </p:txBody>
      </p:sp>
      <p:sp>
        <p:nvSpPr>
          <p:cNvPr id="5" name="TextBox 4">
            <a:extLst>
              <a:ext uri="{FF2B5EF4-FFF2-40B4-BE49-F238E27FC236}">
                <a16:creationId xmlns:a16="http://schemas.microsoft.com/office/drawing/2014/main" id="{9395A2B2-23D8-1ADC-FA02-51955D1084A9}"/>
              </a:ext>
            </a:extLst>
          </p:cNvPr>
          <p:cNvSpPr txBox="1"/>
          <p:nvPr/>
        </p:nvSpPr>
        <p:spPr>
          <a:xfrm>
            <a:off x="794835" y="7948346"/>
            <a:ext cx="49677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Same as last time</a:t>
            </a:r>
          </a:p>
        </p:txBody>
      </p:sp>
    </p:spTree>
    <p:extLst>
      <p:ext uri="{BB962C8B-B14F-4D97-AF65-F5344CB8AC3E}">
        <p14:creationId xmlns:p14="http://schemas.microsoft.com/office/powerpoint/2010/main" val="24572772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                                Page: 71</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752129" cy="307777"/>
          </a:xfrm>
          <a:prstGeom prst="rect">
            <a:avLst/>
          </a:prstGeom>
          <a:noFill/>
        </p:spPr>
        <p:txBody>
          <a:bodyPr wrap="none" rtlCol="0">
            <a:spAutoFit/>
          </a:bodyPr>
          <a:lstStyle/>
          <a:p>
            <a:r>
              <a:rPr lang="en-US"/>
              <a:t>Sprint: </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523220"/>
          </a:xfrm>
          <a:prstGeom prst="rect">
            <a:avLst/>
          </a:prstGeom>
          <a:noFill/>
        </p:spPr>
        <p:txBody>
          <a:bodyPr wrap="square" lIns="91440" tIns="45720" rIns="91440" bIns="45720" rtlCol="0" anchor="t">
            <a:spAutoFit/>
          </a:bodyPr>
          <a:lstStyle/>
          <a:p>
            <a:r>
              <a:rPr lang="en-US"/>
              <a:t>Team Members Present: Abby, Dimas, </a:t>
            </a:r>
          </a:p>
          <a:p>
            <a:r>
              <a:rPr lang="en-US"/>
              <a:t>Ryder, Augie, Ryker, </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lIns="91440" tIns="45720" rIns="91440" bIns="45720" rtlCol="0" anchor="t">
            <a:spAutoFit/>
          </a:bodyPr>
          <a:lstStyle/>
          <a:p>
            <a:r>
              <a:rPr lang="en-US"/>
              <a:t>Date: 12/6/2024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523220"/>
          </a:xfrm>
          <a:prstGeom prst="rect">
            <a:avLst/>
          </a:prstGeom>
          <a:noFill/>
        </p:spPr>
        <p:txBody>
          <a:bodyPr wrap="square" rtlCol="0">
            <a:spAutoFit/>
          </a:bodyPr>
          <a:lstStyle/>
          <a:p>
            <a:r>
              <a:rPr lang="en-US"/>
              <a:t>What is blocking your team’s progress (are you stuck on anything)?</a:t>
            </a:r>
          </a:p>
          <a:p>
            <a:r>
              <a:rPr lang="en-US"/>
              <a:t>Team mates not getting along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lIns="91440" tIns="45720" rIns="91440" bIns="45720" rtlCol="0" anchor="t">
            <a:spAutoFit/>
          </a:bodyPr>
          <a:lstStyle/>
          <a:p>
            <a:r>
              <a:rPr lang="en-US"/>
              <a:t>  Build. </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12/9/24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3711328"/>
            <a:ext cx="6553201" cy="738664"/>
          </a:xfrm>
          <a:prstGeom prst="rect">
            <a:avLst/>
          </a:prstGeom>
          <a:noFill/>
        </p:spPr>
        <p:txBody>
          <a:bodyPr wrap="square" lIns="91440" tIns="45720" rIns="91440" bIns="45720" rtlCol="0" anchor="t">
            <a:spAutoFit/>
          </a:bodyPr>
          <a:lstStyle/>
          <a:p>
            <a:r>
              <a:rPr lang="en-US"/>
              <a:t>Abby: </a:t>
            </a:r>
            <a:r>
              <a:rPr lang="en-US" err="1"/>
              <a:t>english</a:t>
            </a:r>
            <a:r>
              <a:rPr lang="en-US"/>
              <a:t> homework	          Augie: building </a:t>
            </a:r>
          </a:p>
          <a:p>
            <a:r>
              <a:rPr lang="en-US"/>
              <a:t>Dimas: coding			          Ryker: whatever </a:t>
            </a:r>
            <a:r>
              <a:rPr lang="en-US" err="1"/>
              <a:t>abby</a:t>
            </a:r>
            <a:r>
              <a:rPr lang="en-US"/>
              <a:t> says</a:t>
            </a:r>
          </a:p>
          <a:p>
            <a:r>
              <a:rPr lang="en-US"/>
              <a:t>Ryder: griping			          Mike: dead</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523220"/>
          </a:xfrm>
          <a:prstGeom prst="rect">
            <a:avLst/>
          </a:prstGeom>
          <a:noFill/>
        </p:spPr>
        <p:txBody>
          <a:bodyPr wrap="square" rtlCol="0">
            <a:spAutoFit/>
          </a:bodyPr>
          <a:lstStyle/>
          <a:p>
            <a:r>
              <a:rPr lang="en-US"/>
              <a:t>What is blocking your team’s progress (are you stuck on anything)?</a:t>
            </a:r>
          </a:p>
          <a:p>
            <a:r>
              <a:rPr lang="en-US"/>
              <a:t>Parts still not </a:t>
            </a:r>
            <a:r>
              <a:rPr lang="en-US" err="1"/>
              <a:t>arived</a:t>
            </a:r>
            <a:endParaRPr lang="en-US"/>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94730B9C-AC61-4D1E-AF28-28C057EDADCD}"/>
              </a:ext>
            </a:extLst>
          </p:cNvPr>
          <p:cNvSpPr txBox="1"/>
          <p:nvPr/>
        </p:nvSpPr>
        <p:spPr>
          <a:xfrm>
            <a:off x="441169" y="6922753"/>
            <a:ext cx="6553201" cy="738664"/>
          </a:xfrm>
          <a:prstGeom prst="rect">
            <a:avLst/>
          </a:prstGeom>
          <a:noFill/>
        </p:spPr>
        <p:txBody>
          <a:bodyPr wrap="square" rtlCol="0">
            <a:spAutoFit/>
          </a:bodyPr>
          <a:lstStyle/>
          <a:p>
            <a:r>
              <a:rPr lang="en-US"/>
              <a:t>Abby: Build 	                                               </a:t>
            </a:r>
            <a:r>
              <a:rPr lang="en-US" err="1"/>
              <a:t>Augie:Build</a:t>
            </a:r>
            <a:endParaRPr lang="en-US"/>
          </a:p>
          <a:p>
            <a:r>
              <a:rPr lang="en-US"/>
              <a:t>Dimas: Build    	  		          Ryker: Build</a:t>
            </a:r>
          </a:p>
          <a:p>
            <a:r>
              <a:rPr lang="en-US"/>
              <a:t>Ryder: Build                             	          Mike: Code</a:t>
            </a:r>
          </a:p>
        </p:txBody>
      </p:sp>
    </p:spTree>
    <p:extLst>
      <p:ext uri="{BB962C8B-B14F-4D97-AF65-F5344CB8AC3E}">
        <p14:creationId xmlns:p14="http://schemas.microsoft.com/office/powerpoint/2010/main" val="25961152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                                Page: 72</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752129" cy="307777"/>
          </a:xfrm>
          <a:prstGeom prst="rect">
            <a:avLst/>
          </a:prstGeom>
          <a:noFill/>
        </p:spPr>
        <p:txBody>
          <a:bodyPr wrap="none" rtlCol="0">
            <a:spAutoFit/>
          </a:bodyPr>
          <a:lstStyle/>
          <a:p>
            <a:r>
              <a:rPr lang="en-US"/>
              <a:t>Sprint: </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523220"/>
          </a:xfrm>
          <a:prstGeom prst="rect">
            <a:avLst/>
          </a:prstGeom>
          <a:noFill/>
        </p:spPr>
        <p:txBody>
          <a:bodyPr wrap="square" rtlCol="0">
            <a:spAutoFit/>
          </a:bodyPr>
          <a:lstStyle/>
          <a:p>
            <a:r>
              <a:rPr lang="en-US"/>
              <a:t>Team Members Present: Abby, Dimas, </a:t>
            </a:r>
          </a:p>
          <a:p>
            <a:r>
              <a:rPr lang="en-US"/>
              <a:t>Ryder, Augie, Ryker, Mike </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12/10/24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lIns="91440" tIns="45720" rIns="91440" bIns="45720" rtlCol="0" anchor="t">
            <a:spAutoFit/>
          </a:bodyPr>
          <a:lstStyle/>
          <a:p>
            <a:r>
              <a:rPr lang="en-US"/>
              <a:t>  A mostly completed Robot</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10/11</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523220"/>
          </a:xfrm>
          <a:prstGeom prst="rect">
            <a:avLst/>
          </a:prstGeom>
          <a:noFill/>
        </p:spPr>
        <p:txBody>
          <a:bodyPr wrap="square" rtlCol="0">
            <a:spAutoFit/>
          </a:bodyPr>
          <a:lstStyle/>
          <a:p>
            <a:r>
              <a:rPr lang="en-US"/>
              <a:t>What has each team member accomplished since the last meeting?</a:t>
            </a:r>
          </a:p>
          <a:p>
            <a:r>
              <a:rPr lang="en-US"/>
              <a:t>A mostly completed robot  </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3711328"/>
            <a:ext cx="6553201" cy="738664"/>
          </a:xfrm>
          <a:prstGeom prst="rect">
            <a:avLst/>
          </a:prstGeom>
          <a:noFill/>
        </p:spPr>
        <p:txBody>
          <a:bodyPr wrap="square" lIns="91440" tIns="45720" rIns="91440" bIns="45720" rtlCol="0" anchor="t">
            <a:spAutoFit/>
          </a:bodyPr>
          <a:lstStyle/>
          <a:p>
            <a:r>
              <a:rPr lang="en-US"/>
              <a:t>Abby: Build	                                               Augie: Build</a:t>
            </a:r>
          </a:p>
          <a:p>
            <a:r>
              <a:rPr lang="en-US" err="1"/>
              <a:t>Dimas:Build</a:t>
            </a:r>
            <a:r>
              <a:rPr lang="en-US"/>
              <a:t> 			          Ryker: Code?</a:t>
            </a:r>
          </a:p>
          <a:p>
            <a:r>
              <a:rPr lang="en-US"/>
              <a:t>Ryder: Build 			          Mike: Code</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523220"/>
          </a:xfrm>
          <a:prstGeom prst="rect">
            <a:avLst/>
          </a:prstGeom>
          <a:noFill/>
        </p:spPr>
        <p:txBody>
          <a:bodyPr wrap="square" rtlCol="0">
            <a:spAutoFit/>
          </a:bodyPr>
          <a:lstStyle/>
          <a:p>
            <a:r>
              <a:rPr lang="en-US"/>
              <a:t>What is blocking your team’s progress (are you stuck on anything)?</a:t>
            </a:r>
          </a:p>
          <a:p>
            <a:r>
              <a:rPr lang="en-US"/>
              <a:t>Bot having enough time</a:t>
            </a:r>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94730B9C-AC61-4D1E-AF28-28C057EDADCD}"/>
              </a:ext>
            </a:extLst>
          </p:cNvPr>
          <p:cNvSpPr txBox="1"/>
          <p:nvPr/>
        </p:nvSpPr>
        <p:spPr>
          <a:xfrm>
            <a:off x="441169" y="6922753"/>
            <a:ext cx="6553201" cy="738664"/>
          </a:xfrm>
          <a:prstGeom prst="rect">
            <a:avLst/>
          </a:prstGeom>
          <a:noFill/>
        </p:spPr>
        <p:txBody>
          <a:bodyPr wrap="square" rtlCol="0">
            <a:spAutoFit/>
          </a:bodyPr>
          <a:lstStyle/>
          <a:p>
            <a:r>
              <a:rPr lang="en-US"/>
              <a:t>Abby: Scrum things 	                                               Augie: Build</a:t>
            </a:r>
          </a:p>
          <a:p>
            <a:r>
              <a:rPr lang="en-US"/>
              <a:t>Dimas: Build    	  		          Ryker: </a:t>
            </a:r>
          </a:p>
          <a:p>
            <a:r>
              <a:rPr lang="en-US"/>
              <a:t>Ryder: Build                              	          Mike: Code </a:t>
            </a:r>
          </a:p>
        </p:txBody>
      </p:sp>
    </p:spTree>
    <p:extLst>
      <p:ext uri="{BB962C8B-B14F-4D97-AF65-F5344CB8AC3E}">
        <p14:creationId xmlns:p14="http://schemas.microsoft.com/office/powerpoint/2010/main" val="25985486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Abigail Way</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                                Page: 73</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752129" cy="307777"/>
          </a:xfrm>
          <a:prstGeom prst="rect">
            <a:avLst/>
          </a:prstGeom>
          <a:noFill/>
        </p:spPr>
        <p:txBody>
          <a:bodyPr wrap="none" rtlCol="0">
            <a:spAutoFit/>
          </a:bodyPr>
          <a:lstStyle/>
          <a:p>
            <a:r>
              <a:rPr lang="en-US"/>
              <a:t>Sprint: </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523220"/>
          </a:xfrm>
          <a:prstGeom prst="rect">
            <a:avLst/>
          </a:prstGeom>
          <a:noFill/>
        </p:spPr>
        <p:txBody>
          <a:bodyPr wrap="square" rtlCol="0">
            <a:spAutoFit/>
          </a:bodyPr>
          <a:lstStyle/>
          <a:p>
            <a:r>
              <a:rPr lang="en-US"/>
              <a:t>Team Members Present: Abby, Dimas, </a:t>
            </a:r>
          </a:p>
          <a:p>
            <a:r>
              <a:rPr lang="en-US"/>
              <a:t>Ryder, Augie, Ryker, Mike </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12/13/24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523220"/>
          </a:xfrm>
          <a:prstGeom prst="rect">
            <a:avLst/>
          </a:prstGeom>
          <a:noFill/>
        </p:spPr>
        <p:txBody>
          <a:bodyPr wrap="square" rtlCol="0">
            <a:spAutoFit/>
          </a:bodyPr>
          <a:lstStyle/>
          <a:p>
            <a:r>
              <a:rPr lang="en-US"/>
              <a:t>What has each team member accomplished since the last meeting?</a:t>
            </a:r>
          </a:p>
          <a:p>
            <a:r>
              <a:rPr lang="en-US"/>
              <a:t>A completed working robot.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523220"/>
          </a:xfrm>
          <a:prstGeom prst="rect">
            <a:avLst/>
          </a:prstGeom>
          <a:noFill/>
        </p:spPr>
        <p:txBody>
          <a:bodyPr wrap="square" rtlCol="0">
            <a:spAutoFit/>
          </a:bodyPr>
          <a:lstStyle/>
          <a:p>
            <a:r>
              <a:rPr lang="en-US"/>
              <a:t>What is blocking your team’s progress (are you stuck on anything)?</a:t>
            </a:r>
          </a:p>
          <a:p>
            <a:r>
              <a:rPr lang="en-US"/>
              <a:t>We are not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lIns="91440" tIns="45720" rIns="91440" bIns="45720" rtlCol="0" anchor="t">
            <a:spAutoFit/>
          </a:bodyPr>
          <a:lstStyle/>
          <a:p>
            <a:r>
              <a:rPr lang="en-US"/>
              <a:t>  </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3711328"/>
            <a:ext cx="6553201" cy="307777"/>
          </a:xfrm>
          <a:prstGeom prst="rect">
            <a:avLst/>
          </a:prstGeom>
          <a:noFill/>
        </p:spPr>
        <p:txBody>
          <a:bodyPr wrap="square" lIns="91440" tIns="45720" rIns="91440" bIns="45720" rtlCol="0" anchor="t">
            <a:spAutoFit/>
          </a:bodyPr>
          <a:lstStyle/>
          <a:p>
            <a:r>
              <a:rPr lang="en-US"/>
              <a:t>Everyone: Working on sprint review and retrospective.</a:t>
            </a:r>
          </a:p>
        </p:txBody>
      </p:sp>
    </p:spTree>
    <p:extLst>
      <p:ext uri="{BB962C8B-B14F-4D97-AF65-F5344CB8AC3E}">
        <p14:creationId xmlns:p14="http://schemas.microsoft.com/office/powerpoint/2010/main" val="37153744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                                Page: 74</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752129" cy="307777"/>
          </a:xfrm>
          <a:prstGeom prst="rect">
            <a:avLst/>
          </a:prstGeom>
          <a:noFill/>
        </p:spPr>
        <p:txBody>
          <a:bodyPr wrap="none" rtlCol="0">
            <a:spAutoFit/>
          </a:bodyPr>
          <a:lstStyle/>
          <a:p>
            <a:r>
              <a:rPr lang="en-US"/>
              <a:t>Sprint: </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523220"/>
          </a:xfrm>
          <a:prstGeom prst="rect">
            <a:avLst/>
          </a:prstGeom>
          <a:noFill/>
        </p:spPr>
        <p:txBody>
          <a:bodyPr wrap="square" rtlCol="0">
            <a:spAutoFit/>
          </a:bodyPr>
          <a:lstStyle/>
          <a:p>
            <a:r>
              <a:rPr lang="en-US"/>
              <a:t>Team Members Present: Abby, Dimas, </a:t>
            </a:r>
          </a:p>
          <a:p>
            <a:r>
              <a:rPr lang="en-US"/>
              <a:t>Ryder, Augie, Ryker, Mike </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1/7/25</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523220"/>
          </a:xfrm>
          <a:prstGeom prst="rect">
            <a:avLst/>
          </a:prstGeom>
          <a:noFill/>
        </p:spPr>
        <p:txBody>
          <a:bodyPr wrap="square" rtlCol="0">
            <a:spAutoFit/>
          </a:bodyPr>
          <a:lstStyle/>
          <a:p>
            <a:r>
              <a:rPr lang="en-US"/>
              <a:t>What has each team member accomplished since the last meeting?</a:t>
            </a:r>
          </a:p>
          <a:p>
            <a:r>
              <a:rPr lang="en-US"/>
              <a:t>We have accomplished a completed sprint review and retrospective.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523220"/>
          </a:xfrm>
          <a:prstGeom prst="rect">
            <a:avLst/>
          </a:prstGeom>
          <a:noFill/>
        </p:spPr>
        <p:txBody>
          <a:bodyPr wrap="square" rtlCol="0">
            <a:spAutoFit/>
          </a:bodyPr>
          <a:lstStyle/>
          <a:p>
            <a:r>
              <a:rPr lang="en-US"/>
              <a:t>What is blocking your team’s progress (are you stuck on anything)?</a:t>
            </a:r>
          </a:p>
          <a:p>
            <a:r>
              <a:rPr lang="en-US"/>
              <a:t>A not working robot</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lIns="91440" tIns="45720" rIns="91440" bIns="45720" rtlCol="0" anchor="t">
            <a:spAutoFit/>
          </a:bodyPr>
          <a:lstStyle/>
          <a:p>
            <a:r>
              <a:rPr lang="en-US"/>
              <a:t>  </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1/8/25</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3711328"/>
            <a:ext cx="6553201" cy="738664"/>
          </a:xfrm>
          <a:prstGeom prst="rect">
            <a:avLst/>
          </a:prstGeom>
          <a:noFill/>
        </p:spPr>
        <p:txBody>
          <a:bodyPr wrap="square" lIns="91440" tIns="45720" rIns="91440" bIns="45720" rtlCol="0" anchor="t">
            <a:spAutoFit/>
          </a:bodyPr>
          <a:lstStyle/>
          <a:p>
            <a:r>
              <a:rPr lang="en-US"/>
              <a:t>Abby: Build	                                               Augie: Build</a:t>
            </a:r>
          </a:p>
          <a:p>
            <a:r>
              <a:rPr lang="en-US"/>
              <a:t>Dimas: Code 		          Ryker: Read rules</a:t>
            </a:r>
          </a:p>
          <a:p>
            <a:r>
              <a:rPr lang="en-US"/>
              <a:t>Ryder: Build		          Mike: Code</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94730B9C-AC61-4D1E-AF28-28C057EDADCD}"/>
              </a:ext>
            </a:extLst>
          </p:cNvPr>
          <p:cNvSpPr txBox="1"/>
          <p:nvPr/>
        </p:nvSpPr>
        <p:spPr>
          <a:xfrm>
            <a:off x="441169" y="6922753"/>
            <a:ext cx="6553201" cy="738664"/>
          </a:xfrm>
          <a:prstGeom prst="rect">
            <a:avLst/>
          </a:prstGeom>
          <a:noFill/>
        </p:spPr>
        <p:txBody>
          <a:bodyPr wrap="square" rtlCol="0">
            <a:spAutoFit/>
          </a:bodyPr>
          <a:lstStyle/>
          <a:p>
            <a:r>
              <a:rPr lang="en-US"/>
              <a:t>Abby: 	                                               Augie:</a:t>
            </a:r>
          </a:p>
          <a:p>
            <a:r>
              <a:rPr lang="en-US"/>
              <a:t>Dimas:    	  		          Ryker:</a:t>
            </a:r>
          </a:p>
          <a:p>
            <a:r>
              <a:rPr lang="en-US"/>
              <a:t>Ryder:                              	          Mike: </a:t>
            </a:r>
          </a:p>
        </p:txBody>
      </p:sp>
    </p:spTree>
    <p:extLst>
      <p:ext uri="{BB962C8B-B14F-4D97-AF65-F5344CB8AC3E}">
        <p14:creationId xmlns:p14="http://schemas.microsoft.com/office/powerpoint/2010/main" val="9711915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74521-B533-1EB8-88A3-62CB4ACDA4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088F6-2210-2A96-57A8-50D399D0AD4F}"/>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96A0B9D1-E6C9-FDBB-C24B-D7A531E99B30}"/>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9FF3974D-E1B9-176D-4137-D5986C8ABBB7}"/>
              </a:ext>
            </a:extLst>
          </p:cNvPr>
          <p:cNvSpPr>
            <a:spLocks noGrp="1"/>
          </p:cNvSpPr>
          <p:nvPr>
            <p:ph type="subTitle" idx="2"/>
          </p:nvPr>
        </p:nvSpPr>
        <p:spPr/>
        <p:txBody>
          <a:bodyPr/>
          <a:lstStyle/>
          <a:p>
            <a:r>
              <a:rPr lang="en-US"/>
              <a:t>                                Page: 75</a:t>
            </a:r>
          </a:p>
        </p:txBody>
      </p:sp>
      <p:sp>
        <p:nvSpPr>
          <p:cNvPr id="7" name="TextBox 6">
            <a:extLst>
              <a:ext uri="{FF2B5EF4-FFF2-40B4-BE49-F238E27FC236}">
                <a16:creationId xmlns:a16="http://schemas.microsoft.com/office/drawing/2014/main" id="{A30F0363-8083-E075-052B-EE29D4ADAD4A}"/>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62D0F2DD-6DD4-AC3E-C418-C6CFC4C13FBF}"/>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FEFE9FC4-F723-303F-5BC4-FB455A8846CB}"/>
              </a:ext>
            </a:extLst>
          </p:cNvPr>
          <p:cNvSpPr txBox="1"/>
          <p:nvPr/>
        </p:nvSpPr>
        <p:spPr>
          <a:xfrm>
            <a:off x="5378677" y="176958"/>
            <a:ext cx="752129" cy="307777"/>
          </a:xfrm>
          <a:prstGeom prst="rect">
            <a:avLst/>
          </a:prstGeom>
          <a:noFill/>
        </p:spPr>
        <p:txBody>
          <a:bodyPr wrap="none" rtlCol="0">
            <a:spAutoFit/>
          </a:bodyPr>
          <a:lstStyle/>
          <a:p>
            <a:r>
              <a:rPr lang="en-US"/>
              <a:t>Sprint: </a:t>
            </a:r>
          </a:p>
        </p:txBody>
      </p:sp>
      <p:sp>
        <p:nvSpPr>
          <p:cNvPr id="10" name="TextBox 9">
            <a:extLst>
              <a:ext uri="{FF2B5EF4-FFF2-40B4-BE49-F238E27FC236}">
                <a16:creationId xmlns:a16="http://schemas.microsoft.com/office/drawing/2014/main" id="{D32FE08B-C766-2B77-3C64-DF1452E5A482}"/>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6E435B9C-E397-0685-210B-5E5A08FAF9F2}"/>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4CD05995-7187-54DF-92D5-1CC16813D0C8}"/>
              </a:ext>
            </a:extLst>
          </p:cNvPr>
          <p:cNvSpPr txBox="1"/>
          <p:nvPr/>
        </p:nvSpPr>
        <p:spPr>
          <a:xfrm>
            <a:off x="279400" y="1896533"/>
            <a:ext cx="4700478" cy="523220"/>
          </a:xfrm>
          <a:prstGeom prst="rect">
            <a:avLst/>
          </a:prstGeom>
          <a:noFill/>
        </p:spPr>
        <p:txBody>
          <a:bodyPr wrap="square" rtlCol="0">
            <a:spAutoFit/>
          </a:bodyPr>
          <a:lstStyle/>
          <a:p>
            <a:r>
              <a:rPr lang="en-US"/>
              <a:t>Team Members Present: Abby, Dimas, </a:t>
            </a:r>
          </a:p>
          <a:p>
            <a:r>
              <a:rPr lang="en-US"/>
              <a:t>Ryder, Augie, Ryker, Mike </a:t>
            </a:r>
          </a:p>
        </p:txBody>
      </p:sp>
      <p:sp>
        <p:nvSpPr>
          <p:cNvPr id="14" name="TextBox 13">
            <a:extLst>
              <a:ext uri="{FF2B5EF4-FFF2-40B4-BE49-F238E27FC236}">
                <a16:creationId xmlns:a16="http://schemas.microsoft.com/office/drawing/2014/main" id="{C9FF6829-6D62-0AD0-ED92-6645AAFCAEAB}"/>
              </a:ext>
            </a:extLst>
          </p:cNvPr>
          <p:cNvSpPr txBox="1"/>
          <p:nvPr/>
        </p:nvSpPr>
        <p:spPr>
          <a:xfrm>
            <a:off x="4979878" y="1899779"/>
            <a:ext cx="3132667" cy="307777"/>
          </a:xfrm>
          <a:prstGeom prst="rect">
            <a:avLst/>
          </a:prstGeom>
          <a:noFill/>
        </p:spPr>
        <p:txBody>
          <a:bodyPr wrap="square" rtlCol="0">
            <a:spAutoFit/>
          </a:bodyPr>
          <a:lstStyle/>
          <a:p>
            <a:r>
              <a:rPr lang="en-US"/>
              <a:t>Date: 1/9/25</a:t>
            </a:r>
          </a:p>
        </p:txBody>
      </p:sp>
      <p:sp>
        <p:nvSpPr>
          <p:cNvPr id="15" name="TextBox 14">
            <a:extLst>
              <a:ext uri="{FF2B5EF4-FFF2-40B4-BE49-F238E27FC236}">
                <a16:creationId xmlns:a16="http://schemas.microsoft.com/office/drawing/2014/main" id="{78D939BC-9DE8-57EB-D603-33E2C53C17E3}"/>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FCF60164-653F-53D6-6627-67AB1E063392}"/>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1F3899F8-85C5-9691-4212-7B7642EA04BB}"/>
              </a:ext>
            </a:extLst>
          </p:cNvPr>
          <p:cNvSpPr txBox="1"/>
          <p:nvPr/>
        </p:nvSpPr>
        <p:spPr>
          <a:xfrm>
            <a:off x="393699" y="4480941"/>
            <a:ext cx="6895500" cy="523220"/>
          </a:xfrm>
          <a:prstGeom prst="rect">
            <a:avLst/>
          </a:prstGeom>
          <a:noFill/>
        </p:spPr>
        <p:txBody>
          <a:bodyPr wrap="square" rtlCol="0">
            <a:spAutoFit/>
          </a:bodyPr>
          <a:lstStyle/>
          <a:p>
            <a:r>
              <a:rPr lang="en-US"/>
              <a:t>What is blocking your team’s progress (are you stuck on anything)?</a:t>
            </a:r>
          </a:p>
          <a:p>
            <a:r>
              <a:rPr lang="en-US"/>
              <a:t>Pneumatics not working</a:t>
            </a:r>
          </a:p>
        </p:txBody>
      </p:sp>
      <p:sp>
        <p:nvSpPr>
          <p:cNvPr id="18" name="TextBox 17">
            <a:extLst>
              <a:ext uri="{FF2B5EF4-FFF2-40B4-BE49-F238E27FC236}">
                <a16:creationId xmlns:a16="http://schemas.microsoft.com/office/drawing/2014/main" id="{E5DDC612-162B-017F-EB03-AE4365A50A1A}"/>
              </a:ext>
            </a:extLst>
          </p:cNvPr>
          <p:cNvSpPr txBox="1"/>
          <p:nvPr/>
        </p:nvSpPr>
        <p:spPr>
          <a:xfrm>
            <a:off x="369391" y="2824883"/>
            <a:ext cx="6879167" cy="307777"/>
          </a:xfrm>
          <a:prstGeom prst="rect">
            <a:avLst/>
          </a:prstGeom>
          <a:noFill/>
        </p:spPr>
        <p:txBody>
          <a:bodyPr wrap="square" lIns="91440" tIns="45720" rIns="91440" bIns="45720" rtlCol="0" anchor="t">
            <a:spAutoFit/>
          </a:bodyPr>
          <a:lstStyle/>
          <a:p>
            <a:r>
              <a:rPr lang="en-US"/>
              <a:t>  A completed robot.</a:t>
            </a:r>
          </a:p>
        </p:txBody>
      </p:sp>
      <p:sp>
        <p:nvSpPr>
          <p:cNvPr id="21" name="TextBox 20">
            <a:extLst>
              <a:ext uri="{FF2B5EF4-FFF2-40B4-BE49-F238E27FC236}">
                <a16:creationId xmlns:a16="http://schemas.microsoft.com/office/drawing/2014/main" id="{444CFA38-F490-DF6C-117F-F1200BAEAA98}"/>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Ryker, Mike </a:t>
            </a:r>
          </a:p>
          <a:p>
            <a:endParaRPr lang="en-US"/>
          </a:p>
        </p:txBody>
      </p:sp>
      <p:sp>
        <p:nvSpPr>
          <p:cNvPr id="22" name="TextBox 21">
            <a:extLst>
              <a:ext uri="{FF2B5EF4-FFF2-40B4-BE49-F238E27FC236}">
                <a16:creationId xmlns:a16="http://schemas.microsoft.com/office/drawing/2014/main" id="{1C92C44C-2E86-049D-AFBD-782B1B8D1674}"/>
              </a:ext>
            </a:extLst>
          </p:cNvPr>
          <p:cNvSpPr txBox="1"/>
          <p:nvPr/>
        </p:nvSpPr>
        <p:spPr>
          <a:xfrm>
            <a:off x="5183077" y="5581189"/>
            <a:ext cx="3132667" cy="307777"/>
          </a:xfrm>
          <a:prstGeom prst="rect">
            <a:avLst/>
          </a:prstGeom>
          <a:noFill/>
        </p:spPr>
        <p:txBody>
          <a:bodyPr wrap="square" lIns="91440" tIns="45720" rIns="91440" bIns="45720" rtlCol="0" anchor="t">
            <a:spAutoFit/>
          </a:bodyPr>
          <a:lstStyle/>
          <a:p>
            <a:r>
              <a:rPr lang="en-US"/>
              <a:t>Date: 1/15/25</a:t>
            </a:r>
          </a:p>
        </p:txBody>
      </p:sp>
      <p:sp>
        <p:nvSpPr>
          <p:cNvPr id="23" name="TextBox 22">
            <a:extLst>
              <a:ext uri="{FF2B5EF4-FFF2-40B4-BE49-F238E27FC236}">
                <a16:creationId xmlns:a16="http://schemas.microsoft.com/office/drawing/2014/main" id="{BC47F289-37AF-1B4C-FD79-3BC768805C32}"/>
              </a:ext>
            </a:extLst>
          </p:cNvPr>
          <p:cNvSpPr txBox="1"/>
          <p:nvPr/>
        </p:nvSpPr>
        <p:spPr>
          <a:xfrm>
            <a:off x="279399" y="6013721"/>
            <a:ext cx="6256868" cy="738664"/>
          </a:xfrm>
          <a:prstGeom prst="rect">
            <a:avLst/>
          </a:prstGeom>
          <a:noFill/>
        </p:spPr>
        <p:txBody>
          <a:bodyPr wrap="square" rtlCol="0">
            <a:spAutoFit/>
          </a:bodyPr>
          <a:lstStyle/>
          <a:p>
            <a:r>
              <a:rPr lang="en-US"/>
              <a:t>What has each team member accomplished since the last meeting? </a:t>
            </a:r>
          </a:p>
          <a:p>
            <a:r>
              <a:rPr lang="en-US"/>
              <a:t>We’ve continued to work on the second robot, and fixed finnicky things </a:t>
            </a:r>
            <a:r>
              <a:rPr lang="en-US" err="1"/>
              <a:t>oon</a:t>
            </a:r>
            <a:r>
              <a:rPr lang="en-US"/>
              <a:t> the first robot</a:t>
            </a:r>
          </a:p>
        </p:txBody>
      </p:sp>
      <p:sp>
        <p:nvSpPr>
          <p:cNvPr id="26" name="TextBox 25">
            <a:extLst>
              <a:ext uri="{FF2B5EF4-FFF2-40B4-BE49-F238E27FC236}">
                <a16:creationId xmlns:a16="http://schemas.microsoft.com/office/drawing/2014/main" id="{698B61BC-D7C7-23CF-1C62-91F560968D5F}"/>
              </a:ext>
            </a:extLst>
          </p:cNvPr>
          <p:cNvSpPr txBox="1"/>
          <p:nvPr/>
        </p:nvSpPr>
        <p:spPr>
          <a:xfrm>
            <a:off x="393699" y="3711328"/>
            <a:ext cx="6553201" cy="738664"/>
          </a:xfrm>
          <a:prstGeom prst="rect">
            <a:avLst/>
          </a:prstGeom>
          <a:noFill/>
        </p:spPr>
        <p:txBody>
          <a:bodyPr wrap="square" lIns="91440" tIns="45720" rIns="91440" bIns="45720" rtlCol="0" anchor="t">
            <a:spAutoFit/>
          </a:bodyPr>
          <a:lstStyle/>
          <a:p>
            <a:r>
              <a:rPr lang="en-US"/>
              <a:t>Abby: Notebook, competition prep       Augie: 2</a:t>
            </a:r>
            <a:r>
              <a:rPr lang="en-US" baseline="30000"/>
              <a:t>nd</a:t>
            </a:r>
            <a:r>
              <a:rPr lang="en-US"/>
              <a:t> robot</a:t>
            </a:r>
          </a:p>
          <a:p>
            <a:r>
              <a:rPr lang="en-US"/>
              <a:t>Dimas: Test code 	 	          Ryker: </a:t>
            </a:r>
          </a:p>
          <a:p>
            <a:r>
              <a:rPr lang="en-US"/>
              <a:t>Ryder: Drive		          Mike: Code</a:t>
            </a:r>
          </a:p>
        </p:txBody>
      </p:sp>
      <p:sp>
        <p:nvSpPr>
          <p:cNvPr id="27" name="TextBox 26">
            <a:extLst>
              <a:ext uri="{FF2B5EF4-FFF2-40B4-BE49-F238E27FC236}">
                <a16:creationId xmlns:a16="http://schemas.microsoft.com/office/drawing/2014/main" id="{12757684-4234-9FBD-4FB9-6F961AD075C5}"/>
              </a:ext>
            </a:extLst>
          </p:cNvPr>
          <p:cNvSpPr txBox="1"/>
          <p:nvPr/>
        </p:nvSpPr>
        <p:spPr>
          <a:xfrm>
            <a:off x="393699" y="7630541"/>
            <a:ext cx="6895500" cy="523220"/>
          </a:xfrm>
          <a:prstGeom prst="rect">
            <a:avLst/>
          </a:prstGeom>
          <a:noFill/>
        </p:spPr>
        <p:txBody>
          <a:bodyPr wrap="square" rtlCol="0">
            <a:spAutoFit/>
          </a:bodyPr>
          <a:lstStyle/>
          <a:p>
            <a:r>
              <a:rPr lang="en-US"/>
              <a:t>What is blocking your team’s progress (are you stuck on anything)?</a:t>
            </a:r>
          </a:p>
          <a:p>
            <a:r>
              <a:rPr lang="en-US"/>
              <a:t>Second Robot</a:t>
            </a:r>
          </a:p>
        </p:txBody>
      </p:sp>
      <p:sp>
        <p:nvSpPr>
          <p:cNvPr id="29" name="TextBox 28">
            <a:extLst>
              <a:ext uri="{FF2B5EF4-FFF2-40B4-BE49-F238E27FC236}">
                <a16:creationId xmlns:a16="http://schemas.microsoft.com/office/drawing/2014/main" id="{D495B835-0414-6786-5958-A2590C75FEE9}"/>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09652AB7-C589-5971-B879-693B1661D65C}"/>
              </a:ext>
            </a:extLst>
          </p:cNvPr>
          <p:cNvSpPr txBox="1"/>
          <p:nvPr/>
        </p:nvSpPr>
        <p:spPr>
          <a:xfrm>
            <a:off x="441169" y="6922753"/>
            <a:ext cx="6553201" cy="738664"/>
          </a:xfrm>
          <a:prstGeom prst="rect">
            <a:avLst/>
          </a:prstGeom>
          <a:noFill/>
        </p:spPr>
        <p:txBody>
          <a:bodyPr wrap="square" rtlCol="0">
            <a:spAutoFit/>
          </a:bodyPr>
          <a:lstStyle/>
          <a:p>
            <a:r>
              <a:rPr lang="en-US" err="1"/>
              <a:t>Abby:Notebook</a:t>
            </a:r>
            <a:r>
              <a:rPr lang="en-US"/>
              <a:t>                                         </a:t>
            </a:r>
            <a:r>
              <a:rPr lang="en-US" err="1"/>
              <a:t>Augie:Second</a:t>
            </a:r>
            <a:r>
              <a:rPr lang="en-US"/>
              <a:t> robot</a:t>
            </a:r>
          </a:p>
          <a:p>
            <a:r>
              <a:rPr lang="en-US" err="1"/>
              <a:t>Dimas:Digging</a:t>
            </a:r>
            <a:r>
              <a:rPr lang="en-US"/>
              <a:t> through API	          Ryker: Help Ryder</a:t>
            </a:r>
          </a:p>
          <a:p>
            <a:r>
              <a:rPr lang="en-US" err="1"/>
              <a:t>Ryder:Fix</a:t>
            </a:r>
            <a:r>
              <a:rPr lang="en-US"/>
              <a:t> little things                      	          Mike: Dig through API</a:t>
            </a:r>
          </a:p>
        </p:txBody>
      </p:sp>
    </p:spTree>
    <p:extLst>
      <p:ext uri="{BB962C8B-B14F-4D97-AF65-F5344CB8AC3E}">
        <p14:creationId xmlns:p14="http://schemas.microsoft.com/office/powerpoint/2010/main" val="3024459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325CA-4ED6-8F38-E6E1-12D3EF43A7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D77DEB-33CA-F6BE-3D91-01AE1D1276C3}"/>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7C484070-A2A7-F9D0-2B2F-36763949B137}"/>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384E61D1-81A3-75DE-A040-67FF89B0C547}"/>
              </a:ext>
            </a:extLst>
          </p:cNvPr>
          <p:cNvSpPr>
            <a:spLocks noGrp="1"/>
          </p:cNvSpPr>
          <p:nvPr>
            <p:ph type="subTitle" idx="2"/>
          </p:nvPr>
        </p:nvSpPr>
        <p:spPr/>
        <p:txBody>
          <a:bodyPr/>
          <a:lstStyle/>
          <a:p>
            <a:r>
              <a:rPr lang="en-US"/>
              <a:t>                                Page: 51</a:t>
            </a:r>
          </a:p>
        </p:txBody>
      </p:sp>
      <p:sp>
        <p:nvSpPr>
          <p:cNvPr id="7" name="TextBox 6">
            <a:extLst>
              <a:ext uri="{FF2B5EF4-FFF2-40B4-BE49-F238E27FC236}">
                <a16:creationId xmlns:a16="http://schemas.microsoft.com/office/drawing/2014/main" id="{6D444814-60AE-0F5A-5BC4-E374B4AD8034}"/>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522E05D6-767F-225A-F77F-C8D2BE1129E3}"/>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D91B6A9B-DBE4-B679-6E28-D4D3F87C6D57}"/>
              </a:ext>
            </a:extLst>
          </p:cNvPr>
          <p:cNvSpPr txBox="1"/>
          <p:nvPr/>
        </p:nvSpPr>
        <p:spPr>
          <a:xfrm>
            <a:off x="5378677" y="176958"/>
            <a:ext cx="752129" cy="307777"/>
          </a:xfrm>
          <a:prstGeom prst="rect">
            <a:avLst/>
          </a:prstGeom>
          <a:noFill/>
        </p:spPr>
        <p:txBody>
          <a:bodyPr wrap="none" rtlCol="0">
            <a:spAutoFit/>
          </a:bodyPr>
          <a:lstStyle/>
          <a:p>
            <a:r>
              <a:rPr lang="en-US"/>
              <a:t>Sprint: </a:t>
            </a:r>
          </a:p>
        </p:txBody>
      </p:sp>
      <p:sp>
        <p:nvSpPr>
          <p:cNvPr id="10" name="TextBox 9">
            <a:extLst>
              <a:ext uri="{FF2B5EF4-FFF2-40B4-BE49-F238E27FC236}">
                <a16:creationId xmlns:a16="http://schemas.microsoft.com/office/drawing/2014/main" id="{C9BCF89E-F207-910D-1E13-8786BDB3FD32}"/>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33473F83-6E81-DF72-199F-2E0773376C82}"/>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6F5ED748-A929-407A-5B2F-54D3CA8584FF}"/>
              </a:ext>
            </a:extLst>
          </p:cNvPr>
          <p:cNvSpPr txBox="1"/>
          <p:nvPr/>
        </p:nvSpPr>
        <p:spPr>
          <a:xfrm>
            <a:off x="279400" y="1896533"/>
            <a:ext cx="4700478" cy="523220"/>
          </a:xfrm>
          <a:prstGeom prst="rect">
            <a:avLst/>
          </a:prstGeom>
          <a:noFill/>
        </p:spPr>
        <p:txBody>
          <a:bodyPr wrap="square" rtlCol="0">
            <a:spAutoFit/>
          </a:bodyPr>
          <a:lstStyle/>
          <a:p>
            <a:r>
              <a:rPr lang="en-US"/>
              <a:t>Team Members Present: Abby, Dimas, </a:t>
            </a:r>
          </a:p>
          <a:p>
            <a:r>
              <a:rPr lang="en-US"/>
              <a:t>Ryder, Augie, Ryker, Mike </a:t>
            </a:r>
          </a:p>
        </p:txBody>
      </p:sp>
      <p:sp>
        <p:nvSpPr>
          <p:cNvPr id="14" name="TextBox 13">
            <a:extLst>
              <a:ext uri="{FF2B5EF4-FFF2-40B4-BE49-F238E27FC236}">
                <a16:creationId xmlns:a16="http://schemas.microsoft.com/office/drawing/2014/main" id="{B7330566-A2FB-9BAA-D86F-EC4553BAB57B}"/>
              </a:ext>
            </a:extLst>
          </p:cNvPr>
          <p:cNvSpPr txBox="1"/>
          <p:nvPr/>
        </p:nvSpPr>
        <p:spPr>
          <a:xfrm>
            <a:off x="4979878" y="1899779"/>
            <a:ext cx="3132667" cy="307777"/>
          </a:xfrm>
          <a:prstGeom prst="rect">
            <a:avLst/>
          </a:prstGeom>
          <a:noFill/>
        </p:spPr>
        <p:txBody>
          <a:bodyPr wrap="square" lIns="91440" tIns="45720" rIns="91440" bIns="45720" rtlCol="0" anchor="t">
            <a:spAutoFit/>
          </a:bodyPr>
          <a:lstStyle/>
          <a:p>
            <a:r>
              <a:rPr lang="en-US"/>
              <a:t>Date:1/16/25</a:t>
            </a:r>
          </a:p>
        </p:txBody>
      </p:sp>
      <p:sp>
        <p:nvSpPr>
          <p:cNvPr id="15" name="TextBox 14">
            <a:extLst>
              <a:ext uri="{FF2B5EF4-FFF2-40B4-BE49-F238E27FC236}">
                <a16:creationId xmlns:a16="http://schemas.microsoft.com/office/drawing/2014/main" id="{50DB4C8D-B7C4-786E-D412-914955CDA5BE}"/>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572585DA-7C45-FF5E-9CD5-241419110BC9}"/>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1994CD98-9D82-AECD-F7B5-23B7D319CC23}"/>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561D7F14-5DD6-94DC-D901-2C8C7FE95064}"/>
              </a:ext>
            </a:extLst>
          </p:cNvPr>
          <p:cNvSpPr txBox="1"/>
          <p:nvPr/>
        </p:nvSpPr>
        <p:spPr>
          <a:xfrm>
            <a:off x="369391" y="2824883"/>
            <a:ext cx="6879167" cy="307777"/>
          </a:xfrm>
          <a:prstGeom prst="rect">
            <a:avLst/>
          </a:prstGeom>
          <a:noFill/>
        </p:spPr>
        <p:txBody>
          <a:bodyPr wrap="square" lIns="91440" tIns="45720" rIns="91440" bIns="45720" rtlCol="0" anchor="t">
            <a:spAutoFit/>
          </a:bodyPr>
          <a:lstStyle/>
          <a:p>
            <a:r>
              <a:rPr lang="en-US"/>
              <a:t>  </a:t>
            </a:r>
          </a:p>
        </p:txBody>
      </p:sp>
      <p:sp>
        <p:nvSpPr>
          <p:cNvPr id="21" name="TextBox 20">
            <a:extLst>
              <a:ext uri="{FF2B5EF4-FFF2-40B4-BE49-F238E27FC236}">
                <a16:creationId xmlns:a16="http://schemas.microsoft.com/office/drawing/2014/main" id="{8BA9D66B-804B-B1F8-5BBF-62AE3606017E}"/>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Ryker, Mike </a:t>
            </a:r>
          </a:p>
          <a:p>
            <a:endParaRPr lang="en-US"/>
          </a:p>
        </p:txBody>
      </p:sp>
      <p:sp>
        <p:nvSpPr>
          <p:cNvPr id="22" name="TextBox 21">
            <a:extLst>
              <a:ext uri="{FF2B5EF4-FFF2-40B4-BE49-F238E27FC236}">
                <a16:creationId xmlns:a16="http://schemas.microsoft.com/office/drawing/2014/main" id="{BCF9C612-DA5C-E925-A50A-FC73AC9E346D}"/>
              </a:ext>
            </a:extLst>
          </p:cNvPr>
          <p:cNvSpPr txBox="1"/>
          <p:nvPr/>
        </p:nvSpPr>
        <p:spPr>
          <a:xfrm>
            <a:off x="5183077" y="5581189"/>
            <a:ext cx="3132667" cy="307777"/>
          </a:xfrm>
          <a:prstGeom prst="rect">
            <a:avLst/>
          </a:prstGeom>
          <a:noFill/>
        </p:spPr>
        <p:txBody>
          <a:bodyPr wrap="square" lIns="91440" tIns="45720" rIns="91440" bIns="45720" rtlCol="0" anchor="t">
            <a:spAutoFit/>
          </a:bodyPr>
          <a:lstStyle/>
          <a:p>
            <a:r>
              <a:rPr lang="en-US"/>
              <a:t>Date: 1/17/25</a:t>
            </a:r>
          </a:p>
        </p:txBody>
      </p:sp>
      <p:sp>
        <p:nvSpPr>
          <p:cNvPr id="23" name="TextBox 22">
            <a:extLst>
              <a:ext uri="{FF2B5EF4-FFF2-40B4-BE49-F238E27FC236}">
                <a16:creationId xmlns:a16="http://schemas.microsoft.com/office/drawing/2014/main" id="{B433D1F7-4F16-3B02-E2DD-8D8CBC712FD1}"/>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6" name="TextBox 25">
            <a:extLst>
              <a:ext uri="{FF2B5EF4-FFF2-40B4-BE49-F238E27FC236}">
                <a16:creationId xmlns:a16="http://schemas.microsoft.com/office/drawing/2014/main" id="{86700F78-3C39-30AE-C163-870CB40350CE}"/>
              </a:ext>
            </a:extLst>
          </p:cNvPr>
          <p:cNvSpPr txBox="1"/>
          <p:nvPr/>
        </p:nvSpPr>
        <p:spPr>
          <a:xfrm>
            <a:off x="393699" y="3711328"/>
            <a:ext cx="6553201" cy="738664"/>
          </a:xfrm>
          <a:prstGeom prst="rect">
            <a:avLst/>
          </a:prstGeom>
          <a:noFill/>
        </p:spPr>
        <p:txBody>
          <a:bodyPr wrap="square" lIns="91440" tIns="45720" rIns="91440" bIns="45720" rtlCol="0" anchor="t">
            <a:spAutoFit/>
          </a:bodyPr>
          <a:lstStyle/>
          <a:p>
            <a:r>
              <a:rPr lang="en-US"/>
              <a:t>Abby: Help Ryder                                      Augie:2nd robot </a:t>
            </a:r>
          </a:p>
          <a:p>
            <a:r>
              <a:rPr lang="en-US"/>
              <a:t>Dimas: Draw			          </a:t>
            </a:r>
            <a:r>
              <a:rPr lang="en-US" err="1"/>
              <a:t>Ryker:Help</a:t>
            </a:r>
            <a:r>
              <a:rPr lang="en-US"/>
              <a:t> Ryder</a:t>
            </a:r>
          </a:p>
          <a:p>
            <a:r>
              <a:rPr lang="en-US"/>
              <a:t>Ryder: 1st Robot			          Mike: Code</a:t>
            </a:r>
          </a:p>
        </p:txBody>
      </p:sp>
      <p:sp>
        <p:nvSpPr>
          <p:cNvPr id="27" name="TextBox 26">
            <a:extLst>
              <a:ext uri="{FF2B5EF4-FFF2-40B4-BE49-F238E27FC236}">
                <a16:creationId xmlns:a16="http://schemas.microsoft.com/office/drawing/2014/main" id="{83786033-6426-3B96-E4AC-973856F44CC3}"/>
              </a:ext>
            </a:extLst>
          </p:cNvPr>
          <p:cNvSpPr txBox="1"/>
          <p:nvPr/>
        </p:nvSpPr>
        <p:spPr>
          <a:xfrm>
            <a:off x="393699" y="7630541"/>
            <a:ext cx="6895500" cy="523220"/>
          </a:xfrm>
          <a:prstGeom prst="rect">
            <a:avLst/>
          </a:prstGeom>
          <a:noFill/>
        </p:spPr>
        <p:txBody>
          <a:bodyPr wrap="square" lIns="91440" tIns="45720" rIns="91440" bIns="45720" rtlCol="0" anchor="t">
            <a:spAutoFit/>
          </a:bodyPr>
          <a:lstStyle/>
          <a:p>
            <a:r>
              <a:rPr lang="en-US"/>
              <a:t>What is blocking your team’s progress (are you stuck on anything)?</a:t>
            </a:r>
          </a:p>
          <a:p>
            <a:r>
              <a:rPr lang="en-US"/>
              <a:t>Abby getting the thing off and the drivetrain</a:t>
            </a:r>
          </a:p>
        </p:txBody>
      </p:sp>
      <p:sp>
        <p:nvSpPr>
          <p:cNvPr id="29" name="TextBox 28">
            <a:extLst>
              <a:ext uri="{FF2B5EF4-FFF2-40B4-BE49-F238E27FC236}">
                <a16:creationId xmlns:a16="http://schemas.microsoft.com/office/drawing/2014/main" id="{4486DCF2-12C1-46A5-B473-E14624EF86D3}"/>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4DA3CF34-ED27-2729-7356-BFD9D93CDB5C}"/>
              </a:ext>
            </a:extLst>
          </p:cNvPr>
          <p:cNvSpPr txBox="1"/>
          <p:nvPr/>
        </p:nvSpPr>
        <p:spPr>
          <a:xfrm>
            <a:off x="441169" y="6922753"/>
            <a:ext cx="6553201" cy="738664"/>
          </a:xfrm>
          <a:prstGeom prst="rect">
            <a:avLst/>
          </a:prstGeom>
          <a:noFill/>
        </p:spPr>
        <p:txBody>
          <a:bodyPr wrap="square" lIns="91440" tIns="45720" rIns="91440" bIns="45720" rtlCol="0" anchor="t">
            <a:spAutoFit/>
          </a:bodyPr>
          <a:lstStyle/>
          <a:p>
            <a:r>
              <a:rPr lang="en-US"/>
              <a:t>Abby: Be </a:t>
            </a:r>
            <a:r>
              <a:rPr lang="en-US" err="1"/>
              <a:t>ryder's</a:t>
            </a:r>
            <a:r>
              <a:rPr lang="en-US"/>
              <a:t> intern                     Augie: 2nd robot</a:t>
            </a:r>
          </a:p>
          <a:p>
            <a:r>
              <a:rPr lang="en-US" err="1"/>
              <a:t>Dimas:Wires</a:t>
            </a:r>
            <a:r>
              <a:rPr lang="en-US"/>
              <a:t> dude	                     Ryker: gerardo'd</a:t>
            </a:r>
          </a:p>
          <a:p>
            <a:r>
              <a:rPr lang="en-US"/>
              <a:t>Ryder: Fix the drivetrain       	          Mike: being </a:t>
            </a:r>
            <a:r>
              <a:rPr lang="en-US" err="1"/>
              <a:t>abby</a:t>
            </a:r>
            <a:r>
              <a:rPr lang="en-US"/>
              <a:t>''s intern</a:t>
            </a:r>
          </a:p>
        </p:txBody>
      </p:sp>
    </p:spTree>
    <p:extLst>
      <p:ext uri="{BB962C8B-B14F-4D97-AF65-F5344CB8AC3E}">
        <p14:creationId xmlns:p14="http://schemas.microsoft.com/office/powerpoint/2010/main" val="748073624"/>
      </p:ext>
    </p:extLst>
  </p:cSld>
  <p:clrMapOvr>
    <a:masterClrMapping/>
  </p:clrMapOvr>
</p:sld>
</file>

<file path=ppt/theme/theme1.xml><?xml version="1.0" encoding="utf-8"?>
<a:theme xmlns:a="http://schemas.openxmlformats.org/drawingml/2006/main" name="VEX V5 Robotics">
  <a:themeElements>
    <a:clrScheme name="Simple Light">
      <a:dk1>
        <a:srgbClr val="000000"/>
      </a:dk1>
      <a:lt1>
        <a:srgbClr val="FFFFFF"/>
      </a:lt1>
      <a:dk2>
        <a:srgbClr val="888B8D"/>
      </a:dk2>
      <a:lt2>
        <a:srgbClr val="D22630"/>
      </a:lt2>
      <a:accent1>
        <a:srgbClr val="EFBFBA"/>
      </a:accent1>
      <a:accent2>
        <a:srgbClr val="E77F82"/>
      </a:accent2>
      <a:accent3>
        <a:srgbClr val="DF5559"/>
      </a:accent3>
      <a:accent4>
        <a:srgbClr val="A22124"/>
      </a:accent4>
      <a:accent5>
        <a:srgbClr val="5E172F"/>
      </a:accent5>
      <a:accent6>
        <a:srgbClr val="605355"/>
      </a:accent6>
      <a:hlink>
        <a:srgbClr val="D53F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8AB7BDCCD6A0148AD2F3D05E3B02725" ma:contentTypeVersion="4" ma:contentTypeDescription="Create a new document." ma:contentTypeScope="" ma:versionID="4e91f9a4c29b0ed5c469b587ff440724">
  <xsd:schema xmlns:xsd="http://www.w3.org/2001/XMLSchema" xmlns:xs="http://www.w3.org/2001/XMLSchema" xmlns:p="http://schemas.microsoft.com/office/2006/metadata/properties" xmlns:ns2="faa92195-dda0-4d7d-8135-e7ce3bca29a8" targetNamespace="http://schemas.microsoft.com/office/2006/metadata/properties" ma:root="true" ma:fieldsID="b6552fe0cd1daf234f863d28c92a168f" ns2:_="">
    <xsd:import namespace="faa92195-dda0-4d7d-8135-e7ce3bca29a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a92195-dda0-4d7d-8135-e7ce3bca29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B06135-745B-4060-9BD9-16BCBEDD30E9}">
  <ds:schemaRefs>
    <ds:schemaRef ds:uri="http://schemas.microsoft.com/sharepoint/v3/contenttype/forms"/>
  </ds:schemaRefs>
</ds:datastoreItem>
</file>

<file path=customXml/itemProps2.xml><?xml version="1.0" encoding="utf-8"?>
<ds:datastoreItem xmlns:ds="http://schemas.openxmlformats.org/officeDocument/2006/customXml" ds:itemID="{0010CF60-ACD5-4156-A464-FEBD04BB66CF}">
  <ds:schemaRefs>
    <ds:schemaRef ds:uri="faa92195-dda0-4d7d-8135-e7ce3bca29a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A91596A-C387-42E7-BEAF-45AD4059E9E9}">
  <ds:schemaRefs>
    <ds:schemaRef ds:uri="faa92195-dda0-4d7d-8135-e7ce3bca29a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119</Slides>
  <Notes>46</Notes>
  <HiddenSlides>0</HiddenSlides>
  <ScaleCrop>false</ScaleCrop>
  <HeadingPairs>
    <vt:vector size="4" baseType="variant">
      <vt:variant>
        <vt:lpstr>Theme</vt:lpstr>
      </vt:variant>
      <vt:variant>
        <vt:i4>1</vt:i4>
      </vt:variant>
      <vt:variant>
        <vt:lpstr>Slide Titles</vt:lpstr>
      </vt:variant>
      <vt:variant>
        <vt:i4>119</vt:i4>
      </vt:variant>
    </vt:vector>
  </HeadingPairs>
  <TitlesOfParts>
    <vt:vector size="120" baseType="lpstr">
      <vt:lpstr>VEX V5 Robotics</vt:lpstr>
      <vt:lpstr>PowerPoint Presentation</vt:lpstr>
      <vt:lpstr>PowerPoint Presentation</vt:lpstr>
      <vt:lpstr>PowerPoint Presentation</vt:lpstr>
      <vt:lpstr>PowerPoint Presentation</vt:lpstr>
      <vt:lpstr>Section A</vt:lpstr>
      <vt:lpstr>Scrum meeting.  Week of: MM/DD/YYYY</vt:lpstr>
      <vt:lpstr>PowerPoint Presentation</vt:lpstr>
      <vt:lpstr>PowerPoint Presentation</vt:lpstr>
      <vt:lpstr>PowerPoint Presentation</vt:lpstr>
      <vt:lpstr>PowerPoint Presentation</vt:lpstr>
      <vt:lpstr>Section B  Notes and Code </vt:lpstr>
      <vt:lpstr>Review notebook requirement</vt:lpstr>
      <vt:lpstr>Competition notes</vt:lpstr>
      <vt:lpstr> Competition Debrief </vt:lpstr>
      <vt:lpstr>Code</vt:lpstr>
      <vt:lpstr>Code</vt:lpstr>
      <vt:lpstr>Code</vt:lpstr>
      <vt:lpstr>Skills challenge code</vt:lpstr>
      <vt:lpstr>Skills challenge code</vt:lpstr>
      <vt:lpstr>Competition debrief </vt:lpstr>
      <vt:lpstr>Section C  Drawings </vt:lpstr>
      <vt:lpstr>PowerPoint Presentation</vt:lpstr>
      <vt:lpstr>Aurora</vt:lpstr>
      <vt:lpstr>PowerPoint Presentation</vt:lpstr>
      <vt:lpstr>PowerPoint Presentation</vt:lpstr>
      <vt:lpstr>PowerPoint Presentation</vt:lpstr>
      <vt:lpstr>PowerPoint Presentation</vt:lpstr>
      <vt:lpstr>Engineering Design Process </vt:lpstr>
      <vt:lpstr>Hero Bot Drawing</vt:lpstr>
      <vt:lpstr>Engineering Design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Engineering Design Process</vt:lpstr>
      <vt:lpstr>Left Sode View of Completed robot</vt:lpstr>
      <vt:lpstr>Front veiw form completed robot</vt:lpstr>
      <vt:lpstr>BackVeiw of completed robot</vt:lpstr>
      <vt:lpstr>Side veiw of completed robot</vt:lpstr>
      <vt:lpstr>Section D  Brain Ports/ Controller Program and Game Map</vt:lpstr>
      <vt:lpstr>Brain Ports</vt:lpstr>
      <vt:lpstr>Remote Control Program</vt:lpstr>
      <vt:lpstr>Brain Ports</vt:lpstr>
      <vt:lpstr>Autonmous Code Goal </vt:lpstr>
      <vt:lpstr>PowerPoint Presentation</vt:lpstr>
      <vt:lpstr>PowerPoint Presentation</vt:lpstr>
      <vt:lpstr>PowerPoint Presentation</vt:lpstr>
      <vt:lpstr>Section E  Scrum Notes/ Calendars</vt:lpstr>
      <vt:lpstr>Product Backlog</vt:lpstr>
      <vt:lpstr>Sprint Backlog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Sprint Plan</vt:lpstr>
      <vt:lpstr>Scrum Meeting </vt:lpstr>
      <vt:lpstr>Scrum Meeting</vt:lpstr>
      <vt:lpstr>Scrum Meeting</vt:lpstr>
      <vt:lpstr>Scrum Meeting</vt:lpstr>
      <vt:lpstr>Scrum Meeting                     Ryker is a midget</vt:lpstr>
      <vt:lpstr>Scrum Meeting</vt:lpstr>
      <vt:lpstr>Scrum Meeting</vt:lpstr>
      <vt:lpstr>Scrum Meeting</vt:lpstr>
      <vt:lpstr>Scrum Meeting</vt:lpstr>
      <vt:lpstr>Scrum Meeting</vt:lpstr>
      <vt:lpstr>Scrum Meeting</vt:lpstr>
      <vt:lpstr>Scrum Meeting</vt:lpstr>
      <vt:lpstr>Scrum Meeting</vt:lpstr>
      <vt:lpstr>Scrum Meeting</vt:lpstr>
      <vt:lpstr>Scrum Meeting</vt:lpstr>
      <vt:lpstr>Scrum Meeting</vt:lpstr>
      <vt:lpstr>Scrum Meeting</vt:lpstr>
      <vt:lpstr>Scrum Meeting</vt:lpstr>
      <vt:lpstr>Scrum Meeting</vt:lpstr>
      <vt:lpstr>Scrum Meeting</vt:lpstr>
      <vt:lpstr>Scrum meeting.  </vt:lpstr>
      <vt:lpstr>Scrum meeting.</vt:lpstr>
      <vt:lpstr>PowerPoint Presentation</vt:lpstr>
      <vt:lpstr>PowerPoint Presentation</vt:lpstr>
      <vt:lpstr>Scrum meeting.  Week of: MM/DD/YYYY</vt:lpstr>
      <vt:lpstr>PowerPoint Presentation</vt:lpstr>
      <vt:lpstr>Scrum meeting.  Week of: MM/DD/YYYY</vt:lpstr>
      <vt:lpstr>Scrum meeting.  Week of: MM/DD/YYYY</vt:lpstr>
      <vt:lpstr>Section F  Calendars</vt:lpstr>
      <vt:lpstr>August 2024</vt:lpstr>
      <vt:lpstr>September 2024</vt:lpstr>
      <vt:lpstr>October 2024</vt:lpstr>
      <vt:lpstr>November 2024</vt:lpstr>
      <vt:lpstr>December 2024</vt:lpstr>
      <vt:lpstr>January 2025</vt:lpstr>
      <vt:lpstr>February 2025</vt:lpstr>
      <vt:lpstr>March 2025</vt:lpstr>
      <vt:lpstr>April 2025</vt:lpstr>
      <vt:lpstr>May 2025</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Changelog</dc:title>
  <dc:creator>Christine Gutierrez</dc:creator>
  <cp:revision>1</cp:revision>
  <dcterms:modified xsi:type="dcterms:W3CDTF">2025-02-20T20:29:23Z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0x010100F8AB7BDCCD6A0148AD2F3D05E3B02725</vt:lpwstr>
  </property>
</Properties>
</file>